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5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notesSlides/notesSlide13.xml" ContentType="application/vnd.openxmlformats-officedocument.presentationml.notesSlide+xml"/>
  <Override PartName="/ppt/ink/ink24.xml" ContentType="application/inkml+xml"/>
  <Override PartName="/ppt/ink/ink25.xml" ContentType="application/inkml+xml"/>
  <Override PartName="/ppt/ink/ink26.xml" ContentType="application/inkml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27.xml" ContentType="application/inkml+xml"/>
  <Override PartName="/ppt/ink/ink28.xml" ContentType="application/inkml+xml"/>
  <Override PartName="/ppt/ink/ink29.xml" ContentType="application/inkml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notesSlides/notesSlide18.xml" ContentType="application/vnd.openxmlformats-officedocument.presentationml.notesSlide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3" r:id="rId19"/>
    <p:sldId id="275" r:id="rId20"/>
    <p:sldId id="274" r:id="rId21"/>
    <p:sldId id="276" r:id="rId22"/>
    <p:sldId id="277" r:id="rId23"/>
    <p:sldId id="278" r:id="rId24"/>
    <p:sldId id="279" r:id="rId25"/>
    <p:sldId id="281" r:id="rId26"/>
    <p:sldId id="280" r:id="rId27"/>
    <p:sldId id="282" r:id="rId28"/>
    <p:sldId id="306" r:id="rId29"/>
    <p:sldId id="285" r:id="rId30"/>
    <p:sldId id="286" r:id="rId31"/>
    <p:sldId id="283" r:id="rId32"/>
    <p:sldId id="284" r:id="rId33"/>
    <p:sldId id="287" r:id="rId34"/>
    <p:sldId id="288" r:id="rId35"/>
    <p:sldId id="289" r:id="rId36"/>
    <p:sldId id="291" r:id="rId37"/>
    <p:sldId id="290" r:id="rId38"/>
    <p:sldId id="307" r:id="rId39"/>
    <p:sldId id="308" r:id="rId40"/>
    <p:sldId id="309" r:id="rId41"/>
    <p:sldId id="310" r:id="rId42"/>
    <p:sldId id="311" r:id="rId43"/>
    <p:sldId id="312" r:id="rId44"/>
    <p:sldId id="313" r:id="rId45"/>
    <p:sldId id="314" r:id="rId46"/>
    <p:sldId id="322" r:id="rId47"/>
    <p:sldId id="292" r:id="rId48"/>
    <p:sldId id="316" r:id="rId49"/>
    <p:sldId id="317" r:id="rId50"/>
    <p:sldId id="295" r:id="rId51"/>
    <p:sldId id="318" r:id="rId52"/>
    <p:sldId id="319" r:id="rId53"/>
    <p:sldId id="320" r:id="rId54"/>
    <p:sldId id="293" r:id="rId55"/>
    <p:sldId id="294" r:id="rId56"/>
    <p:sldId id="296" r:id="rId57"/>
    <p:sldId id="297" r:id="rId58"/>
    <p:sldId id="301" r:id="rId59"/>
    <p:sldId id="323" r:id="rId60"/>
    <p:sldId id="324" r:id="rId61"/>
    <p:sldId id="298" r:id="rId62"/>
    <p:sldId id="299" r:id="rId63"/>
    <p:sldId id="300" r:id="rId64"/>
    <p:sldId id="302" r:id="rId65"/>
    <p:sldId id="303" r:id="rId66"/>
    <p:sldId id="305" r:id="rId67"/>
    <p:sldId id="321" r:id="rId68"/>
    <p:sldId id="304" r:id="rId6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16792D-0DFC-4093-9923-5D91A1837D1A}" v="94" dt="2026-05-24T15:03:12.3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894" autoAdjust="0"/>
  </p:normalViewPr>
  <p:slideViewPr>
    <p:cSldViewPr snapToGrid="0">
      <p:cViewPr varScale="1">
        <p:scale>
          <a:sx n="91" d="100"/>
          <a:sy n="91" d="100"/>
        </p:scale>
        <p:origin x="131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microsoft.com/office/2015/10/relationships/revisionInfo" Target="revisionInfo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Henrique" userId="32bf12d4ee86271d" providerId="LiveId" clId="{D316FDB3-DFFB-4F1D-8E1E-326751EEC1AC}"/>
    <pc:docChg chg="undo custSel addSld modSld sldOrd">
      <pc:chgData name="Pedro Henrique" userId="32bf12d4ee86271d" providerId="LiveId" clId="{D316FDB3-DFFB-4F1D-8E1E-326751EEC1AC}" dt="2026-05-18T17:45:07.275" v="3870"/>
      <pc:docMkLst>
        <pc:docMk/>
      </pc:docMkLst>
      <pc:sldChg chg="addAnim delAnim modAnim">
        <pc:chgData name="Pedro Henrique" userId="32bf12d4ee86271d" providerId="LiveId" clId="{D316FDB3-DFFB-4F1D-8E1E-326751EEC1AC}" dt="2026-05-18T17:44:58.324" v="3869"/>
        <pc:sldMkLst>
          <pc:docMk/>
          <pc:sldMk cId="2926022613" sldId="257"/>
        </pc:sldMkLst>
      </pc:sldChg>
      <pc:sldChg chg="modAnim">
        <pc:chgData name="Pedro Henrique" userId="32bf12d4ee86271d" providerId="LiveId" clId="{D316FDB3-DFFB-4F1D-8E1E-326751EEC1AC}" dt="2026-05-18T17:45:07.275" v="3870"/>
        <pc:sldMkLst>
          <pc:docMk/>
          <pc:sldMk cId="152487248" sldId="263"/>
        </pc:sldMkLst>
      </pc:sldChg>
      <pc:sldChg chg="modSp mod">
        <pc:chgData name="Pedro Henrique" userId="32bf12d4ee86271d" providerId="LiveId" clId="{D316FDB3-DFFB-4F1D-8E1E-326751EEC1AC}" dt="2026-05-18T16:58:06.699" v="3239" actId="27636"/>
        <pc:sldMkLst>
          <pc:docMk/>
          <pc:sldMk cId="3059296514" sldId="275"/>
        </pc:sldMkLst>
        <pc:spChg chg="mod">
          <ac:chgData name="Pedro Henrique" userId="32bf12d4ee86271d" providerId="LiveId" clId="{D316FDB3-DFFB-4F1D-8E1E-326751EEC1AC}" dt="2026-05-18T16:58:06.699" v="3239" actId="27636"/>
          <ac:spMkLst>
            <pc:docMk/>
            <pc:sldMk cId="3059296514" sldId="275"/>
            <ac:spMk id="3" creationId="{CC9CB2D5-5306-2969-A2F6-938552BE3229}"/>
          </ac:spMkLst>
        </pc:spChg>
      </pc:sldChg>
      <pc:sldChg chg="modSp mod">
        <pc:chgData name="Pedro Henrique" userId="32bf12d4ee86271d" providerId="LiveId" clId="{D316FDB3-DFFB-4F1D-8E1E-326751EEC1AC}" dt="2026-05-18T16:57:57.281" v="3234" actId="27636"/>
        <pc:sldMkLst>
          <pc:docMk/>
          <pc:sldMk cId="3261761918" sldId="277"/>
        </pc:sldMkLst>
        <pc:spChg chg="mod">
          <ac:chgData name="Pedro Henrique" userId="32bf12d4ee86271d" providerId="LiveId" clId="{D316FDB3-DFFB-4F1D-8E1E-326751EEC1AC}" dt="2026-05-18T16:57:57.281" v="3234" actId="27636"/>
          <ac:spMkLst>
            <pc:docMk/>
            <pc:sldMk cId="3261761918" sldId="277"/>
            <ac:spMk id="3" creationId="{E100BFC4-F629-D989-1454-ACC31E70030A}"/>
          </ac:spMkLst>
        </pc:spChg>
      </pc:sldChg>
      <pc:sldChg chg="modSp mod">
        <pc:chgData name="Pedro Henrique" userId="32bf12d4ee86271d" providerId="LiveId" clId="{D316FDB3-DFFB-4F1D-8E1E-326751EEC1AC}" dt="2026-05-18T16:57:45.920" v="3232" actId="2710"/>
        <pc:sldMkLst>
          <pc:docMk/>
          <pc:sldMk cId="3020941724" sldId="279"/>
        </pc:sldMkLst>
        <pc:spChg chg="mod">
          <ac:chgData name="Pedro Henrique" userId="32bf12d4ee86271d" providerId="LiveId" clId="{D316FDB3-DFFB-4F1D-8E1E-326751EEC1AC}" dt="2026-05-18T16:57:45.920" v="3232" actId="2710"/>
          <ac:spMkLst>
            <pc:docMk/>
            <pc:sldMk cId="3020941724" sldId="279"/>
            <ac:spMk id="3" creationId="{CE7E494A-5B3A-5A96-443A-4833EEC71688}"/>
          </ac:spMkLst>
        </pc:spChg>
      </pc:sldChg>
      <pc:sldChg chg="modSp mod">
        <pc:chgData name="Pedro Henrique" userId="32bf12d4ee86271d" providerId="LiveId" clId="{D316FDB3-DFFB-4F1D-8E1E-326751EEC1AC}" dt="2026-05-18T16:57:41.893" v="3230" actId="27636"/>
        <pc:sldMkLst>
          <pc:docMk/>
          <pc:sldMk cId="576618248" sldId="280"/>
        </pc:sldMkLst>
        <pc:spChg chg="mod">
          <ac:chgData name="Pedro Henrique" userId="32bf12d4ee86271d" providerId="LiveId" clId="{D316FDB3-DFFB-4F1D-8E1E-326751EEC1AC}" dt="2026-05-18T16:57:41.893" v="3230" actId="27636"/>
          <ac:spMkLst>
            <pc:docMk/>
            <pc:sldMk cId="576618248" sldId="280"/>
            <ac:spMk id="3" creationId="{289B67E5-D163-81DE-35F7-6E4DDF4E0460}"/>
          </ac:spMkLst>
        </pc:spChg>
      </pc:sldChg>
      <pc:sldChg chg="modSp mod">
        <pc:chgData name="Pedro Henrique" userId="32bf12d4ee86271d" providerId="LiveId" clId="{D316FDB3-DFFB-4F1D-8E1E-326751EEC1AC}" dt="2026-05-18T16:57:38.752" v="3227" actId="27636"/>
        <pc:sldMkLst>
          <pc:docMk/>
          <pc:sldMk cId="3790832950" sldId="282"/>
        </pc:sldMkLst>
        <pc:spChg chg="mod">
          <ac:chgData name="Pedro Henrique" userId="32bf12d4ee86271d" providerId="LiveId" clId="{D316FDB3-DFFB-4F1D-8E1E-326751EEC1AC}" dt="2026-05-18T16:57:38.752" v="3227" actId="27636"/>
          <ac:spMkLst>
            <pc:docMk/>
            <pc:sldMk cId="3790832950" sldId="282"/>
            <ac:spMk id="3" creationId="{AA9171F8-4E21-9C7D-F5A1-38E2427DA326}"/>
          </ac:spMkLst>
        </pc:spChg>
      </pc:sldChg>
      <pc:sldChg chg="modSp mod ord">
        <pc:chgData name="Pedro Henrique" userId="32bf12d4ee86271d" providerId="LiveId" clId="{D316FDB3-DFFB-4F1D-8E1E-326751EEC1AC}" dt="2026-05-18T17:44:38.657" v="3866"/>
        <pc:sldMkLst>
          <pc:docMk/>
          <pc:sldMk cId="1906423208" sldId="283"/>
        </pc:sldMkLst>
        <pc:spChg chg="mod">
          <ac:chgData name="Pedro Henrique" userId="32bf12d4ee86271d" providerId="LiveId" clId="{D316FDB3-DFFB-4F1D-8E1E-326751EEC1AC}" dt="2026-05-18T16:57:35.722" v="3224" actId="2710"/>
          <ac:spMkLst>
            <pc:docMk/>
            <pc:sldMk cId="1906423208" sldId="283"/>
            <ac:spMk id="3" creationId="{79085F2B-92D7-F2D9-CAF7-45D74174FBFB}"/>
          </ac:spMkLst>
        </pc:spChg>
      </pc:sldChg>
      <pc:sldChg chg="ord">
        <pc:chgData name="Pedro Henrique" userId="32bf12d4ee86271d" providerId="LiveId" clId="{D316FDB3-DFFB-4F1D-8E1E-326751EEC1AC}" dt="2026-05-18T17:44:38.657" v="3866"/>
        <pc:sldMkLst>
          <pc:docMk/>
          <pc:sldMk cId="2554016623" sldId="284"/>
        </pc:sldMkLst>
      </pc:sldChg>
      <pc:sldChg chg="addSp modSp new mod">
        <pc:chgData name="Pedro Henrique" userId="32bf12d4ee86271d" providerId="LiveId" clId="{D316FDB3-DFFB-4F1D-8E1E-326751EEC1AC}" dt="2026-05-18T16:57:21.424" v="3221" actId="27636"/>
        <pc:sldMkLst>
          <pc:docMk/>
          <pc:sldMk cId="1538846859" sldId="292"/>
        </pc:sldMkLst>
        <pc:spChg chg="mod">
          <ac:chgData name="Pedro Henrique" userId="32bf12d4ee86271d" providerId="LiveId" clId="{D316FDB3-DFFB-4F1D-8E1E-326751EEC1AC}" dt="2026-05-18T12:08:41.044" v="29" actId="120"/>
          <ac:spMkLst>
            <pc:docMk/>
            <pc:sldMk cId="1538846859" sldId="292"/>
            <ac:spMk id="2" creationId="{0F60F93E-2F0F-379B-A6E0-5B26D36F5B2C}"/>
          </ac:spMkLst>
        </pc:spChg>
        <pc:spChg chg="mod">
          <ac:chgData name="Pedro Henrique" userId="32bf12d4ee86271d" providerId="LiveId" clId="{D316FDB3-DFFB-4F1D-8E1E-326751EEC1AC}" dt="2026-05-18T16:57:21.424" v="3221" actId="27636"/>
          <ac:spMkLst>
            <pc:docMk/>
            <pc:sldMk cId="1538846859" sldId="292"/>
            <ac:spMk id="3" creationId="{F78488AF-077A-8DC5-FA9F-5105DB5E2D78}"/>
          </ac:spMkLst>
        </pc:spChg>
        <pc:picChg chg="add mod">
          <ac:chgData name="Pedro Henrique" userId="32bf12d4ee86271d" providerId="LiveId" clId="{D316FDB3-DFFB-4F1D-8E1E-326751EEC1AC}" dt="2026-05-18T12:08:43.565" v="30" actId="1076"/>
          <ac:picMkLst>
            <pc:docMk/>
            <pc:sldMk cId="1538846859" sldId="292"/>
            <ac:picMk id="5" creationId="{D4DDBEA3-8FEB-79E7-0D1A-1D3BD9BCBDD1}"/>
          </ac:picMkLst>
        </pc:picChg>
      </pc:sldChg>
      <pc:sldChg chg="delSp modSp new mod">
        <pc:chgData name="Pedro Henrique" userId="32bf12d4ee86271d" providerId="LiveId" clId="{D316FDB3-DFFB-4F1D-8E1E-326751EEC1AC}" dt="2026-05-18T16:57:17.567" v="3219" actId="2710"/>
        <pc:sldMkLst>
          <pc:docMk/>
          <pc:sldMk cId="2488647215" sldId="293"/>
        </pc:sldMkLst>
        <pc:spChg chg="mod">
          <ac:chgData name="Pedro Henrique" userId="32bf12d4ee86271d" providerId="LiveId" clId="{D316FDB3-DFFB-4F1D-8E1E-326751EEC1AC}" dt="2026-05-18T16:57:17.567" v="3219" actId="2710"/>
          <ac:spMkLst>
            <pc:docMk/>
            <pc:sldMk cId="2488647215" sldId="293"/>
            <ac:spMk id="3" creationId="{73870A75-F6FC-121D-B420-F35216CB44EC}"/>
          </ac:spMkLst>
        </pc:spChg>
      </pc:sldChg>
      <pc:sldChg chg="addSp delSp modSp new mod modNotesTx">
        <pc:chgData name="Pedro Henrique" userId="32bf12d4ee86271d" providerId="LiveId" clId="{D316FDB3-DFFB-4F1D-8E1E-326751EEC1AC}" dt="2026-05-18T15:33:17.797" v="1137" actId="14100"/>
        <pc:sldMkLst>
          <pc:docMk/>
          <pc:sldMk cId="4135195710" sldId="294"/>
        </pc:sldMkLst>
        <pc:spChg chg="mod">
          <ac:chgData name="Pedro Henrique" userId="32bf12d4ee86271d" providerId="LiveId" clId="{D316FDB3-DFFB-4F1D-8E1E-326751EEC1AC}" dt="2026-05-18T15:33:17.797" v="1137" actId="14100"/>
          <ac:spMkLst>
            <pc:docMk/>
            <pc:sldMk cId="4135195710" sldId="294"/>
            <ac:spMk id="3" creationId="{4711FF05-2678-EE12-B587-B693C9D270C5}"/>
          </ac:spMkLst>
        </pc:spChg>
      </pc:sldChg>
      <pc:sldChg chg="modSp new mod">
        <pc:chgData name="Pedro Henrique" userId="32bf12d4ee86271d" providerId="LiveId" clId="{D316FDB3-DFFB-4F1D-8E1E-326751EEC1AC}" dt="2026-05-18T16:57:11.314" v="3218" actId="2710"/>
        <pc:sldMkLst>
          <pc:docMk/>
          <pc:sldMk cId="1256830712" sldId="295"/>
        </pc:sldMkLst>
        <pc:spChg chg="mod">
          <ac:chgData name="Pedro Henrique" userId="32bf12d4ee86271d" providerId="LiveId" clId="{D316FDB3-DFFB-4F1D-8E1E-326751EEC1AC}" dt="2026-05-18T16:57:11.314" v="3218" actId="2710"/>
          <ac:spMkLst>
            <pc:docMk/>
            <pc:sldMk cId="1256830712" sldId="295"/>
            <ac:spMk id="3" creationId="{083D7D04-B95E-8D5B-AC80-FD66664F87CF}"/>
          </ac:spMkLst>
        </pc:spChg>
      </pc:sldChg>
      <pc:sldChg chg="modSp add mod">
        <pc:chgData name="Pedro Henrique" userId="32bf12d4ee86271d" providerId="LiveId" clId="{D316FDB3-DFFB-4F1D-8E1E-326751EEC1AC}" dt="2026-05-18T15:33:50.629" v="1186" actId="1076"/>
        <pc:sldMkLst>
          <pc:docMk/>
          <pc:sldMk cId="2467391446" sldId="296"/>
        </pc:sldMkLst>
        <pc:spChg chg="mod">
          <ac:chgData name="Pedro Henrique" userId="32bf12d4ee86271d" providerId="LiveId" clId="{D316FDB3-DFFB-4F1D-8E1E-326751EEC1AC}" dt="2026-05-18T15:33:47.204" v="1185" actId="1076"/>
          <ac:spMkLst>
            <pc:docMk/>
            <pc:sldMk cId="2467391446" sldId="296"/>
            <ac:spMk id="3" creationId="{D7FB7DFE-C864-0EB8-24D7-785B06013AA1}"/>
          </ac:spMkLst>
        </pc:spChg>
        <pc:picChg chg="mod">
          <ac:chgData name="Pedro Henrique" userId="32bf12d4ee86271d" providerId="LiveId" clId="{D316FDB3-DFFB-4F1D-8E1E-326751EEC1AC}" dt="2026-05-18T15:33:50.629" v="1186" actId="1076"/>
          <ac:picMkLst>
            <pc:docMk/>
            <pc:sldMk cId="2467391446" sldId="296"/>
            <ac:picMk id="7" creationId="{043CFA6E-FDE5-182C-432E-BAB52358FD93}"/>
          </ac:picMkLst>
        </pc:picChg>
      </pc:sldChg>
      <pc:sldChg chg="modSp new mod">
        <pc:chgData name="Pedro Henrique" userId="32bf12d4ee86271d" providerId="LiveId" clId="{D316FDB3-DFFB-4F1D-8E1E-326751EEC1AC}" dt="2026-05-18T15:56:37.859" v="2330" actId="20577"/>
        <pc:sldMkLst>
          <pc:docMk/>
          <pc:sldMk cId="3386970104" sldId="297"/>
        </pc:sldMkLst>
        <pc:spChg chg="mod">
          <ac:chgData name="Pedro Henrique" userId="32bf12d4ee86271d" providerId="LiveId" clId="{D316FDB3-DFFB-4F1D-8E1E-326751EEC1AC}" dt="2026-05-18T15:41:21.317" v="1525" actId="20577"/>
          <ac:spMkLst>
            <pc:docMk/>
            <pc:sldMk cId="3386970104" sldId="297"/>
            <ac:spMk id="2" creationId="{25326479-F2EF-BCF8-FFE2-A768A2AC6BB9}"/>
          </ac:spMkLst>
        </pc:spChg>
        <pc:spChg chg="mod">
          <ac:chgData name="Pedro Henrique" userId="32bf12d4ee86271d" providerId="LiveId" clId="{D316FDB3-DFFB-4F1D-8E1E-326751EEC1AC}" dt="2026-05-18T15:56:37.859" v="2330" actId="20577"/>
          <ac:spMkLst>
            <pc:docMk/>
            <pc:sldMk cId="3386970104" sldId="297"/>
            <ac:spMk id="3" creationId="{D0B813A4-3B12-9A32-BCEE-6215233E6BCE}"/>
          </ac:spMkLst>
        </pc:spChg>
      </pc:sldChg>
      <pc:sldChg chg="modSp new mod">
        <pc:chgData name="Pedro Henrique" userId="32bf12d4ee86271d" providerId="LiveId" clId="{D316FDB3-DFFB-4F1D-8E1E-326751EEC1AC}" dt="2026-05-18T16:37:15.889" v="2625" actId="20577"/>
        <pc:sldMkLst>
          <pc:docMk/>
          <pc:sldMk cId="3896369498" sldId="298"/>
        </pc:sldMkLst>
        <pc:spChg chg="mod">
          <ac:chgData name="Pedro Henrique" userId="32bf12d4ee86271d" providerId="LiveId" clId="{D316FDB3-DFFB-4F1D-8E1E-326751EEC1AC}" dt="2026-05-18T16:37:15.889" v="2625" actId="20577"/>
          <ac:spMkLst>
            <pc:docMk/>
            <pc:sldMk cId="3896369498" sldId="298"/>
            <ac:spMk id="3" creationId="{55FB874D-C1F3-E643-7914-9E463E15F60F}"/>
          </ac:spMkLst>
        </pc:spChg>
      </pc:sldChg>
      <pc:sldChg chg="delSp modSp new mod">
        <pc:chgData name="Pedro Henrique" userId="32bf12d4ee86271d" providerId="LiveId" clId="{D316FDB3-DFFB-4F1D-8E1E-326751EEC1AC}" dt="2026-05-18T16:57:04.758" v="3216" actId="478"/>
        <pc:sldMkLst>
          <pc:docMk/>
          <pc:sldMk cId="3460359677" sldId="299"/>
        </pc:sldMkLst>
        <pc:spChg chg="mod">
          <ac:chgData name="Pedro Henrique" userId="32bf12d4ee86271d" providerId="LiveId" clId="{D316FDB3-DFFB-4F1D-8E1E-326751EEC1AC}" dt="2026-05-18T16:57:02.605" v="3215" actId="2710"/>
          <ac:spMkLst>
            <pc:docMk/>
            <pc:sldMk cId="3460359677" sldId="299"/>
            <ac:spMk id="3" creationId="{717B1F69-A445-8ACD-3F3E-35BCBC87D100}"/>
          </ac:spMkLst>
        </pc:spChg>
      </pc:sldChg>
      <pc:sldChg chg="addSp delSp modSp new mod modNotesTx">
        <pc:chgData name="Pedro Henrique" userId="32bf12d4ee86271d" providerId="LiveId" clId="{D316FDB3-DFFB-4F1D-8E1E-326751EEC1AC}" dt="2026-05-18T16:49:26.526" v="3191" actId="20577"/>
        <pc:sldMkLst>
          <pc:docMk/>
          <pc:sldMk cId="2474439559" sldId="300"/>
        </pc:sldMkLst>
        <pc:picChg chg="add mod">
          <ac:chgData name="Pedro Henrique" userId="32bf12d4ee86271d" providerId="LiveId" clId="{D316FDB3-DFFB-4F1D-8E1E-326751EEC1AC}" dt="2026-05-18T16:46:05.646" v="3034" actId="1076"/>
          <ac:picMkLst>
            <pc:docMk/>
            <pc:sldMk cId="2474439559" sldId="300"/>
            <ac:picMk id="5" creationId="{BE782A33-D7EF-7B70-8B95-F5ABFFBEB0D2}"/>
          </ac:picMkLst>
        </pc:picChg>
        <pc:picChg chg="add mod">
          <ac:chgData name="Pedro Henrique" userId="32bf12d4ee86271d" providerId="LiveId" clId="{D316FDB3-DFFB-4F1D-8E1E-326751EEC1AC}" dt="2026-05-18T16:46:11.069" v="3036" actId="1076"/>
          <ac:picMkLst>
            <pc:docMk/>
            <pc:sldMk cId="2474439559" sldId="300"/>
            <ac:picMk id="7" creationId="{AFEA4D82-C6B1-9181-E3E5-CFF8ACCEDB72}"/>
          </ac:picMkLst>
        </pc:picChg>
        <pc:picChg chg="add mod">
          <ac:chgData name="Pedro Henrique" userId="32bf12d4ee86271d" providerId="LiveId" clId="{D316FDB3-DFFB-4F1D-8E1E-326751EEC1AC}" dt="2026-05-18T16:46:15.542" v="3038" actId="1076"/>
          <ac:picMkLst>
            <pc:docMk/>
            <pc:sldMk cId="2474439559" sldId="300"/>
            <ac:picMk id="9" creationId="{E1CFF91D-DE0D-4908-FEC0-7D4A7F4EF418}"/>
          </ac:picMkLst>
        </pc:picChg>
        <pc:picChg chg="add mod">
          <ac:chgData name="Pedro Henrique" userId="32bf12d4ee86271d" providerId="LiveId" clId="{D316FDB3-DFFB-4F1D-8E1E-326751EEC1AC}" dt="2026-05-18T16:47:00.989" v="3046" actId="1076"/>
          <ac:picMkLst>
            <pc:docMk/>
            <pc:sldMk cId="2474439559" sldId="300"/>
            <ac:picMk id="1026" creationId="{A7FCC777-AA0E-EF5C-1BDF-F75B72E47F7F}"/>
          </ac:picMkLst>
        </pc:picChg>
        <pc:inkChg chg="add">
          <ac:chgData name="Pedro Henrique" userId="32bf12d4ee86271d" providerId="LiveId" clId="{D316FDB3-DFFB-4F1D-8E1E-326751EEC1AC}" dt="2026-05-18T16:46:28.716" v="3039" actId="9405"/>
          <ac:inkMkLst>
            <pc:docMk/>
            <pc:sldMk cId="2474439559" sldId="300"/>
            <ac:inkMk id="10" creationId="{FD6BC8CB-5B99-C897-09A5-C582A8A73EB4}"/>
          </ac:inkMkLst>
        </pc:inkChg>
        <pc:inkChg chg="add">
          <ac:chgData name="Pedro Henrique" userId="32bf12d4ee86271d" providerId="LiveId" clId="{D316FDB3-DFFB-4F1D-8E1E-326751EEC1AC}" dt="2026-05-18T16:46:32.207" v="3040" actId="9405"/>
          <ac:inkMkLst>
            <pc:docMk/>
            <pc:sldMk cId="2474439559" sldId="300"/>
            <ac:inkMk id="11" creationId="{6E9396AD-6827-FF94-CBA1-735B4CD07283}"/>
          </ac:inkMkLst>
        </pc:inkChg>
        <pc:inkChg chg="add">
          <ac:chgData name="Pedro Henrique" userId="32bf12d4ee86271d" providerId="LiveId" clId="{D316FDB3-DFFB-4F1D-8E1E-326751EEC1AC}" dt="2026-05-18T16:47:11.265" v="3047" actId="9405"/>
          <ac:inkMkLst>
            <pc:docMk/>
            <pc:sldMk cId="2474439559" sldId="300"/>
            <ac:inkMk id="12" creationId="{1772659C-8B07-7CF3-60BC-F22E2DDD5C41}"/>
          </ac:inkMkLst>
        </pc:inkChg>
        <pc:inkChg chg="add">
          <ac:chgData name="Pedro Henrique" userId="32bf12d4ee86271d" providerId="LiveId" clId="{D316FDB3-DFFB-4F1D-8E1E-326751EEC1AC}" dt="2026-05-18T16:47:12.455" v="3048" actId="9405"/>
          <ac:inkMkLst>
            <pc:docMk/>
            <pc:sldMk cId="2474439559" sldId="300"/>
            <ac:inkMk id="13" creationId="{88133C02-A288-08CA-0857-5258CDB921B2}"/>
          </ac:inkMkLst>
        </pc:inkChg>
        <pc:inkChg chg="add">
          <ac:chgData name="Pedro Henrique" userId="32bf12d4ee86271d" providerId="LiveId" clId="{D316FDB3-DFFB-4F1D-8E1E-326751EEC1AC}" dt="2026-05-18T16:47:17.185" v="3049" actId="9405"/>
          <ac:inkMkLst>
            <pc:docMk/>
            <pc:sldMk cId="2474439559" sldId="300"/>
            <ac:inkMk id="14" creationId="{66743800-CAB7-0347-E52E-93E120BAC37F}"/>
          </ac:inkMkLst>
        </pc:inkChg>
        <pc:inkChg chg="add">
          <ac:chgData name="Pedro Henrique" userId="32bf12d4ee86271d" providerId="LiveId" clId="{D316FDB3-DFFB-4F1D-8E1E-326751EEC1AC}" dt="2026-05-18T16:47:18.616" v="3050" actId="9405"/>
          <ac:inkMkLst>
            <pc:docMk/>
            <pc:sldMk cId="2474439559" sldId="300"/>
            <ac:inkMk id="15" creationId="{F4CFA731-A9B9-B0D4-166B-4B89B7366153}"/>
          </ac:inkMkLst>
        </pc:inkChg>
        <pc:inkChg chg="add">
          <ac:chgData name="Pedro Henrique" userId="32bf12d4ee86271d" providerId="LiveId" clId="{D316FDB3-DFFB-4F1D-8E1E-326751EEC1AC}" dt="2026-05-18T16:47:23.858" v="3051" actId="9405"/>
          <ac:inkMkLst>
            <pc:docMk/>
            <pc:sldMk cId="2474439559" sldId="300"/>
            <ac:inkMk id="16" creationId="{54614BE7-939A-E13C-EC47-2B8A19A5CACB}"/>
          </ac:inkMkLst>
        </pc:inkChg>
        <pc:inkChg chg="add">
          <ac:chgData name="Pedro Henrique" userId="32bf12d4ee86271d" providerId="LiveId" clId="{D316FDB3-DFFB-4F1D-8E1E-326751EEC1AC}" dt="2026-05-18T16:47:25.782" v="3052" actId="9405"/>
          <ac:inkMkLst>
            <pc:docMk/>
            <pc:sldMk cId="2474439559" sldId="300"/>
            <ac:inkMk id="17" creationId="{B1067381-085B-79C8-554D-67D3DDF388CC}"/>
          </ac:inkMkLst>
        </pc:inkChg>
        <pc:inkChg chg="add">
          <ac:chgData name="Pedro Henrique" userId="32bf12d4ee86271d" providerId="LiveId" clId="{D316FDB3-DFFB-4F1D-8E1E-326751EEC1AC}" dt="2026-05-18T16:47:30.238" v="3053" actId="9405"/>
          <ac:inkMkLst>
            <pc:docMk/>
            <pc:sldMk cId="2474439559" sldId="300"/>
            <ac:inkMk id="18" creationId="{33748B8A-1CDF-F3F3-6623-683ECE62C361}"/>
          </ac:inkMkLst>
        </pc:inkChg>
        <pc:inkChg chg="add">
          <ac:chgData name="Pedro Henrique" userId="32bf12d4ee86271d" providerId="LiveId" clId="{D316FDB3-DFFB-4F1D-8E1E-326751EEC1AC}" dt="2026-05-18T16:47:33.302" v="3054" actId="9405"/>
          <ac:inkMkLst>
            <pc:docMk/>
            <pc:sldMk cId="2474439559" sldId="300"/>
            <ac:inkMk id="19" creationId="{42A6D853-69A3-DDBB-7000-CAAAC125C2FE}"/>
          </ac:inkMkLst>
        </pc:inkChg>
        <pc:inkChg chg="add">
          <ac:chgData name="Pedro Henrique" userId="32bf12d4ee86271d" providerId="LiveId" clId="{D316FDB3-DFFB-4F1D-8E1E-326751EEC1AC}" dt="2026-05-18T16:47:47.097" v="3055" actId="9405"/>
          <ac:inkMkLst>
            <pc:docMk/>
            <pc:sldMk cId="2474439559" sldId="300"/>
            <ac:inkMk id="20" creationId="{B530AAB9-45E9-764F-64A9-84E1E1805C7C}"/>
          </ac:inkMkLst>
        </pc:inkChg>
        <pc:inkChg chg="add">
          <ac:chgData name="Pedro Henrique" userId="32bf12d4ee86271d" providerId="LiveId" clId="{D316FDB3-DFFB-4F1D-8E1E-326751EEC1AC}" dt="2026-05-18T16:47:56.661" v="3056" actId="9405"/>
          <ac:inkMkLst>
            <pc:docMk/>
            <pc:sldMk cId="2474439559" sldId="300"/>
            <ac:inkMk id="21" creationId="{6CED0085-8D2D-5D47-CBDF-10809A50FF85}"/>
          </ac:inkMkLst>
        </pc:inkChg>
      </pc:sldChg>
      <pc:sldChg chg="addSp delSp modSp new mod">
        <pc:chgData name="Pedro Henrique" userId="32bf12d4ee86271d" providerId="LiveId" clId="{D316FDB3-DFFB-4F1D-8E1E-326751EEC1AC}" dt="2026-05-18T16:52:10.576" v="3213" actId="1076"/>
        <pc:sldMkLst>
          <pc:docMk/>
          <pc:sldMk cId="3987867581" sldId="301"/>
        </pc:sldMkLst>
        <pc:picChg chg="add mod">
          <ac:chgData name="Pedro Henrique" userId="32bf12d4ee86271d" providerId="LiveId" clId="{D316FDB3-DFFB-4F1D-8E1E-326751EEC1AC}" dt="2026-05-18T16:50:59.098" v="3198" actId="1076"/>
          <ac:picMkLst>
            <pc:docMk/>
            <pc:sldMk cId="3987867581" sldId="301"/>
            <ac:picMk id="5" creationId="{4F0BE2D9-0586-FD22-A940-9A7331B5FA17}"/>
          </ac:picMkLst>
        </pc:picChg>
        <pc:picChg chg="add mod">
          <ac:chgData name="Pedro Henrique" userId="32bf12d4ee86271d" providerId="LiveId" clId="{D316FDB3-DFFB-4F1D-8E1E-326751EEC1AC}" dt="2026-05-18T16:50:58.315" v="3197" actId="1076"/>
          <ac:picMkLst>
            <pc:docMk/>
            <pc:sldMk cId="3987867581" sldId="301"/>
            <ac:picMk id="7" creationId="{1A0724C0-B665-FB71-B607-12447E2C6180}"/>
          </ac:picMkLst>
        </pc:picChg>
        <pc:picChg chg="add mod">
          <ac:chgData name="Pedro Henrique" userId="32bf12d4ee86271d" providerId="LiveId" clId="{D316FDB3-DFFB-4F1D-8E1E-326751EEC1AC}" dt="2026-05-18T16:52:10.576" v="3213" actId="1076"/>
          <ac:picMkLst>
            <pc:docMk/>
            <pc:sldMk cId="3987867581" sldId="301"/>
            <ac:picMk id="2050" creationId="{572A6CB3-FCFE-7112-1119-C39FAA50E46A}"/>
          </ac:picMkLst>
        </pc:picChg>
        <pc:inkChg chg="add">
          <ac:chgData name="Pedro Henrique" userId="32bf12d4ee86271d" providerId="LiveId" clId="{D316FDB3-DFFB-4F1D-8E1E-326751EEC1AC}" dt="2026-05-18T16:51:11.029" v="3199" actId="9405"/>
          <ac:inkMkLst>
            <pc:docMk/>
            <pc:sldMk cId="3987867581" sldId="301"/>
            <ac:inkMk id="8" creationId="{BA56B6AC-EEE4-2EAB-50C1-D9260310D8FC}"/>
          </ac:inkMkLst>
        </pc:inkChg>
        <pc:inkChg chg="add">
          <ac:chgData name="Pedro Henrique" userId="32bf12d4ee86271d" providerId="LiveId" clId="{D316FDB3-DFFB-4F1D-8E1E-326751EEC1AC}" dt="2026-05-18T16:51:12.386" v="3200" actId="9405"/>
          <ac:inkMkLst>
            <pc:docMk/>
            <pc:sldMk cId="3987867581" sldId="301"/>
            <ac:inkMk id="9" creationId="{839873F6-C110-703B-5DEA-80889D77D870}"/>
          </ac:inkMkLst>
        </pc:inkChg>
        <pc:inkChg chg="add">
          <ac:chgData name="Pedro Henrique" userId="32bf12d4ee86271d" providerId="LiveId" clId="{D316FDB3-DFFB-4F1D-8E1E-326751EEC1AC}" dt="2026-05-18T16:51:13.639" v="3201" actId="9405"/>
          <ac:inkMkLst>
            <pc:docMk/>
            <pc:sldMk cId="3987867581" sldId="301"/>
            <ac:inkMk id="10" creationId="{BBADCB1F-02F7-FC33-542D-EF2D9FAA1362}"/>
          </ac:inkMkLst>
        </pc:inkChg>
        <pc:inkChg chg="add">
          <ac:chgData name="Pedro Henrique" userId="32bf12d4ee86271d" providerId="LiveId" clId="{D316FDB3-DFFB-4F1D-8E1E-326751EEC1AC}" dt="2026-05-18T16:51:15.218" v="3202" actId="9405"/>
          <ac:inkMkLst>
            <pc:docMk/>
            <pc:sldMk cId="3987867581" sldId="301"/>
            <ac:inkMk id="11" creationId="{6E32044A-9900-5EA7-B1AF-DE8CA869E1CA}"/>
          </ac:inkMkLst>
        </pc:inkChg>
        <pc:inkChg chg="add">
          <ac:chgData name="Pedro Henrique" userId="32bf12d4ee86271d" providerId="LiveId" clId="{D316FDB3-DFFB-4F1D-8E1E-326751EEC1AC}" dt="2026-05-18T16:51:21.524" v="3203" actId="9405"/>
          <ac:inkMkLst>
            <pc:docMk/>
            <pc:sldMk cId="3987867581" sldId="301"/>
            <ac:inkMk id="12" creationId="{F81E6AC9-373D-4162-E6AA-B2B8E7C6DB88}"/>
          </ac:inkMkLst>
        </pc:inkChg>
        <pc:inkChg chg="add">
          <ac:chgData name="Pedro Henrique" userId="32bf12d4ee86271d" providerId="LiveId" clId="{D316FDB3-DFFB-4F1D-8E1E-326751EEC1AC}" dt="2026-05-18T16:51:22.385" v="3204" actId="9405"/>
          <ac:inkMkLst>
            <pc:docMk/>
            <pc:sldMk cId="3987867581" sldId="301"/>
            <ac:inkMk id="13" creationId="{4101B8A6-EA95-89B8-0DA6-E0D21C8C480A}"/>
          </ac:inkMkLst>
        </pc:inkChg>
        <pc:inkChg chg="add">
          <ac:chgData name="Pedro Henrique" userId="32bf12d4ee86271d" providerId="LiveId" clId="{D316FDB3-DFFB-4F1D-8E1E-326751EEC1AC}" dt="2026-05-18T16:51:37.340" v="3209" actId="9405"/>
          <ac:inkMkLst>
            <pc:docMk/>
            <pc:sldMk cId="3987867581" sldId="301"/>
            <ac:inkMk id="16" creationId="{C0A5777A-CEF9-FD0A-5E0D-FCB4475A1A85}"/>
          </ac:inkMkLst>
        </pc:inkChg>
        <pc:inkChg chg="add">
          <ac:chgData name="Pedro Henrique" userId="32bf12d4ee86271d" providerId="LiveId" clId="{D316FDB3-DFFB-4F1D-8E1E-326751EEC1AC}" dt="2026-05-18T16:51:38.867" v="3210" actId="9405"/>
          <ac:inkMkLst>
            <pc:docMk/>
            <pc:sldMk cId="3987867581" sldId="301"/>
            <ac:inkMk id="17" creationId="{81944AEE-0C40-AC3F-38AA-45DDD48A9DAB}"/>
          </ac:inkMkLst>
        </pc:inkChg>
      </pc:sldChg>
      <pc:sldChg chg="addSp delSp modSp new mod">
        <pc:chgData name="Pedro Henrique" userId="32bf12d4ee86271d" providerId="LiveId" clId="{D316FDB3-DFFB-4F1D-8E1E-326751EEC1AC}" dt="2026-05-18T17:32:18.139" v="3860" actId="20577"/>
        <pc:sldMkLst>
          <pc:docMk/>
          <pc:sldMk cId="4079354391" sldId="302"/>
        </pc:sldMkLst>
        <pc:spChg chg="mod">
          <ac:chgData name="Pedro Henrique" userId="32bf12d4ee86271d" providerId="LiveId" clId="{D316FDB3-DFFB-4F1D-8E1E-326751EEC1AC}" dt="2026-05-18T16:59:34.269" v="3256" actId="20577"/>
          <ac:spMkLst>
            <pc:docMk/>
            <pc:sldMk cId="4079354391" sldId="302"/>
            <ac:spMk id="2" creationId="{3E7989B8-7C99-95DA-1EF3-C700D0A64CBD}"/>
          </ac:spMkLst>
        </pc:spChg>
        <pc:spChg chg="mod">
          <ac:chgData name="Pedro Henrique" userId="32bf12d4ee86271d" providerId="LiveId" clId="{D316FDB3-DFFB-4F1D-8E1E-326751EEC1AC}" dt="2026-05-18T17:32:18.139" v="3860" actId="20577"/>
          <ac:spMkLst>
            <pc:docMk/>
            <pc:sldMk cId="4079354391" sldId="302"/>
            <ac:spMk id="3" creationId="{D3E266AD-4AF0-3D16-57E9-042079934B65}"/>
          </ac:spMkLst>
        </pc:spChg>
      </pc:sldChg>
      <pc:sldChg chg="addSp delSp new mod">
        <pc:chgData name="Pedro Henrique" userId="32bf12d4ee86271d" providerId="LiveId" clId="{D316FDB3-DFFB-4F1D-8E1E-326751EEC1AC}" dt="2026-05-18T17:24:32.995" v="3610" actId="478"/>
        <pc:sldMkLst>
          <pc:docMk/>
          <pc:sldMk cId="2921505754" sldId="303"/>
        </pc:sldMkLst>
        <pc:picChg chg="add">
          <ac:chgData name="Pedro Henrique" userId="32bf12d4ee86271d" providerId="LiveId" clId="{D316FDB3-DFFB-4F1D-8E1E-326751EEC1AC}" dt="2026-05-18T17:02:00.167" v="3313" actId="22"/>
          <ac:picMkLst>
            <pc:docMk/>
            <pc:sldMk cId="2921505754" sldId="303"/>
            <ac:picMk id="5" creationId="{D3787708-997B-3496-E3D6-5B0A899C3252}"/>
          </ac:picMkLst>
        </pc:picChg>
      </pc:sldChg>
      <pc:sldChg chg="delSp modSp new mod">
        <pc:chgData name="Pedro Henrique" userId="32bf12d4ee86271d" providerId="LiveId" clId="{D316FDB3-DFFB-4F1D-8E1E-326751EEC1AC}" dt="2026-05-18T17:02:40.810" v="3333" actId="1076"/>
        <pc:sldMkLst>
          <pc:docMk/>
          <pc:sldMk cId="3079543321" sldId="304"/>
        </pc:sldMkLst>
        <pc:spChg chg="mod">
          <ac:chgData name="Pedro Henrique" userId="32bf12d4ee86271d" providerId="LiveId" clId="{D316FDB3-DFFB-4F1D-8E1E-326751EEC1AC}" dt="2026-05-18T17:02:40.810" v="3333" actId="1076"/>
          <ac:spMkLst>
            <pc:docMk/>
            <pc:sldMk cId="3079543321" sldId="304"/>
            <ac:spMk id="2" creationId="{5472C965-9165-3EF1-5BFE-038D1010979A}"/>
          </ac:spMkLst>
        </pc:spChg>
      </pc:sldChg>
      <pc:sldChg chg="modSp new mod">
        <pc:chgData name="Pedro Henrique" userId="32bf12d4ee86271d" providerId="LiveId" clId="{D316FDB3-DFFB-4F1D-8E1E-326751EEC1AC}" dt="2026-05-18T17:27:28.227" v="3796" actId="20577"/>
        <pc:sldMkLst>
          <pc:docMk/>
          <pc:sldMk cId="3151958661" sldId="305"/>
        </pc:sldMkLst>
        <pc:spChg chg="mod">
          <ac:chgData name="Pedro Henrique" userId="32bf12d4ee86271d" providerId="LiveId" clId="{D316FDB3-DFFB-4F1D-8E1E-326751EEC1AC}" dt="2026-05-18T17:27:28.227" v="3796" actId="20577"/>
          <ac:spMkLst>
            <pc:docMk/>
            <pc:sldMk cId="3151958661" sldId="305"/>
            <ac:spMk id="3" creationId="{AD85C1B6-A98F-C1F1-1BD3-185AAC7CB411}"/>
          </ac:spMkLst>
        </pc:spChg>
      </pc:sldChg>
      <pc:sldChg chg="addSp new mod">
        <pc:chgData name="Pedro Henrique" userId="32bf12d4ee86271d" providerId="LiveId" clId="{D316FDB3-DFFB-4F1D-8E1E-326751EEC1AC}" dt="2026-05-18T17:43:59.707" v="3862" actId="22"/>
        <pc:sldMkLst>
          <pc:docMk/>
          <pc:sldMk cId="62725464" sldId="306"/>
        </pc:sldMkLst>
        <pc:picChg chg="add">
          <ac:chgData name="Pedro Henrique" userId="32bf12d4ee86271d" providerId="LiveId" clId="{D316FDB3-DFFB-4F1D-8E1E-326751EEC1AC}" dt="2026-05-18T17:43:59.707" v="3862" actId="22"/>
          <ac:picMkLst>
            <pc:docMk/>
            <pc:sldMk cId="62725464" sldId="306"/>
            <ac:picMk id="5" creationId="{C735A8B1-AE53-4D50-A79B-496BAC34AE17}"/>
          </ac:picMkLst>
        </pc:picChg>
      </pc:sldChg>
    </pc:docChg>
  </pc:docChgLst>
  <pc:docChgLst>
    <pc:chgData name="Pedro Henrique" userId="32bf12d4ee86271d" providerId="LiveId" clId="{149040D1-3A06-464F-9CEC-A14DCD0E3CBB}"/>
    <pc:docChg chg="undo redo custSel addSld delSld modSld sldOrd">
      <pc:chgData name="Pedro Henrique" userId="32bf12d4ee86271d" providerId="LiveId" clId="{149040D1-3A06-464F-9CEC-A14DCD0E3CBB}" dt="2026-05-24T15:06:14.122" v="11602" actId="1076"/>
      <pc:docMkLst>
        <pc:docMk/>
      </pc:docMkLst>
      <pc:sldChg chg="modSp new mod">
        <pc:chgData name="Pedro Henrique" userId="32bf12d4ee86271d" providerId="LiveId" clId="{149040D1-3A06-464F-9CEC-A14DCD0E3CBB}" dt="2026-05-13T01:14:50.868" v="94" actId="20577"/>
        <pc:sldMkLst>
          <pc:docMk/>
          <pc:sldMk cId="3451767383" sldId="256"/>
        </pc:sldMkLst>
        <pc:spChg chg="mod">
          <ac:chgData name="Pedro Henrique" userId="32bf12d4ee86271d" providerId="LiveId" clId="{149040D1-3A06-464F-9CEC-A14DCD0E3CBB}" dt="2026-05-13T01:14:38.828" v="37" actId="20577"/>
          <ac:spMkLst>
            <pc:docMk/>
            <pc:sldMk cId="3451767383" sldId="256"/>
            <ac:spMk id="2" creationId="{663DD2B5-3538-C577-7988-02FF175D3952}"/>
          </ac:spMkLst>
        </pc:spChg>
        <pc:spChg chg="mod">
          <ac:chgData name="Pedro Henrique" userId="32bf12d4ee86271d" providerId="LiveId" clId="{149040D1-3A06-464F-9CEC-A14DCD0E3CBB}" dt="2026-05-13T01:14:50.868" v="94" actId="20577"/>
          <ac:spMkLst>
            <pc:docMk/>
            <pc:sldMk cId="3451767383" sldId="256"/>
            <ac:spMk id="3" creationId="{D102E7CA-C384-4CB8-1C3C-9443BE478D56}"/>
          </ac:spMkLst>
        </pc:spChg>
      </pc:sldChg>
      <pc:sldChg chg="modSp new mod">
        <pc:chgData name="Pedro Henrique" userId="32bf12d4ee86271d" providerId="LiveId" clId="{149040D1-3A06-464F-9CEC-A14DCD0E3CBB}" dt="2026-05-13T01:37:20.682" v="1216" actId="20577"/>
        <pc:sldMkLst>
          <pc:docMk/>
          <pc:sldMk cId="2926022613" sldId="257"/>
        </pc:sldMkLst>
        <pc:spChg chg="mod">
          <ac:chgData name="Pedro Henrique" userId="32bf12d4ee86271d" providerId="LiveId" clId="{149040D1-3A06-464F-9CEC-A14DCD0E3CBB}" dt="2026-05-13T01:15:02.971" v="139" actId="20577"/>
          <ac:spMkLst>
            <pc:docMk/>
            <pc:sldMk cId="2926022613" sldId="257"/>
            <ac:spMk id="2" creationId="{565AABC7-1335-E5E3-F839-48B562F455E5}"/>
          </ac:spMkLst>
        </pc:spChg>
        <pc:spChg chg="mod">
          <ac:chgData name="Pedro Henrique" userId="32bf12d4ee86271d" providerId="LiveId" clId="{149040D1-3A06-464F-9CEC-A14DCD0E3CBB}" dt="2026-05-13T01:37:20.682" v="1216" actId="20577"/>
          <ac:spMkLst>
            <pc:docMk/>
            <pc:sldMk cId="2926022613" sldId="257"/>
            <ac:spMk id="3" creationId="{96CD012D-BB0B-6547-B0D2-DAFB077E4679}"/>
          </ac:spMkLst>
        </pc:spChg>
      </pc:sldChg>
      <pc:sldChg chg="addSp delSp modSp new mod">
        <pc:chgData name="Pedro Henrique" userId="32bf12d4ee86271d" providerId="LiveId" clId="{149040D1-3A06-464F-9CEC-A14DCD0E3CBB}" dt="2026-05-13T01:21:44.392" v="743" actId="1076"/>
        <pc:sldMkLst>
          <pc:docMk/>
          <pc:sldMk cId="3817033587" sldId="258"/>
        </pc:sldMkLst>
        <pc:picChg chg="add mod">
          <ac:chgData name="Pedro Henrique" userId="32bf12d4ee86271d" providerId="LiveId" clId="{149040D1-3A06-464F-9CEC-A14DCD0E3CBB}" dt="2026-05-13T01:21:35.883" v="741" actId="1076"/>
          <ac:picMkLst>
            <pc:docMk/>
            <pc:sldMk cId="3817033587" sldId="258"/>
            <ac:picMk id="5" creationId="{D02E04B8-3079-9DCB-CF70-BD62F766C43B}"/>
          </ac:picMkLst>
        </pc:picChg>
        <pc:picChg chg="add mod">
          <ac:chgData name="Pedro Henrique" userId="32bf12d4ee86271d" providerId="LiveId" clId="{149040D1-3A06-464F-9CEC-A14DCD0E3CBB}" dt="2026-05-13T01:21:44.392" v="743" actId="1076"/>
          <ac:picMkLst>
            <pc:docMk/>
            <pc:sldMk cId="3817033587" sldId="258"/>
            <ac:picMk id="7" creationId="{73053EB0-3490-4787-4E9F-489CEB124F1B}"/>
          </ac:picMkLst>
        </pc:picChg>
      </pc:sldChg>
      <pc:sldChg chg="addSp delSp new mod">
        <pc:chgData name="Pedro Henrique" userId="32bf12d4ee86271d" providerId="LiveId" clId="{149040D1-3A06-464F-9CEC-A14DCD0E3CBB}" dt="2026-05-13T01:21:54.453" v="746" actId="22"/>
        <pc:sldMkLst>
          <pc:docMk/>
          <pc:sldMk cId="3375783422" sldId="259"/>
        </pc:sldMkLst>
        <pc:picChg chg="add">
          <ac:chgData name="Pedro Henrique" userId="32bf12d4ee86271d" providerId="LiveId" clId="{149040D1-3A06-464F-9CEC-A14DCD0E3CBB}" dt="2026-05-13T01:21:54.453" v="746" actId="22"/>
          <ac:picMkLst>
            <pc:docMk/>
            <pc:sldMk cId="3375783422" sldId="259"/>
            <ac:picMk id="5" creationId="{9069FB07-076B-4C47-DBE1-16BE723974F8}"/>
          </ac:picMkLst>
        </pc:picChg>
      </pc:sldChg>
      <pc:sldChg chg="modSp new mod">
        <pc:chgData name="Pedro Henrique" userId="32bf12d4ee86271d" providerId="LiveId" clId="{149040D1-3A06-464F-9CEC-A14DCD0E3CBB}" dt="2026-05-13T01:37:07.331" v="1197" actId="20577"/>
        <pc:sldMkLst>
          <pc:docMk/>
          <pc:sldMk cId="2879881312" sldId="260"/>
        </pc:sldMkLst>
        <pc:spChg chg="mod">
          <ac:chgData name="Pedro Henrique" userId="32bf12d4ee86271d" providerId="LiveId" clId="{149040D1-3A06-464F-9CEC-A14DCD0E3CBB}" dt="2026-05-13T01:37:07.331" v="1197" actId="20577"/>
          <ac:spMkLst>
            <pc:docMk/>
            <pc:sldMk cId="2879881312" sldId="260"/>
            <ac:spMk id="3" creationId="{23B0CA52-CF7F-E527-627B-2E92E3CC8A9F}"/>
          </ac:spMkLst>
        </pc:spChg>
      </pc:sldChg>
      <pc:sldChg chg="addSp delSp new mod modNotesTx">
        <pc:chgData name="Pedro Henrique" userId="32bf12d4ee86271d" providerId="LiveId" clId="{149040D1-3A06-464F-9CEC-A14DCD0E3CBB}" dt="2026-05-13T01:44:33.267" v="1828" actId="478"/>
        <pc:sldMkLst>
          <pc:docMk/>
          <pc:sldMk cId="1047856382" sldId="261"/>
        </pc:sldMkLst>
        <pc:picChg chg="add">
          <ac:chgData name="Pedro Henrique" userId="32bf12d4ee86271d" providerId="LiveId" clId="{149040D1-3A06-464F-9CEC-A14DCD0E3CBB}" dt="2026-05-13T01:41:07.523" v="1218" actId="22"/>
          <ac:picMkLst>
            <pc:docMk/>
            <pc:sldMk cId="1047856382" sldId="261"/>
            <ac:picMk id="5" creationId="{08E17708-D93F-F357-00BE-CE49EC649741}"/>
          </ac:picMkLst>
        </pc:picChg>
      </pc:sldChg>
      <pc:sldChg chg="addSp delSp new mod">
        <pc:chgData name="Pedro Henrique" userId="32bf12d4ee86271d" providerId="LiveId" clId="{149040D1-3A06-464F-9CEC-A14DCD0E3CBB}" dt="2026-05-13T01:44:57.609" v="1831" actId="478"/>
        <pc:sldMkLst>
          <pc:docMk/>
          <pc:sldMk cId="1982211600" sldId="262"/>
        </pc:sldMkLst>
        <pc:picChg chg="add">
          <ac:chgData name="Pedro Henrique" userId="32bf12d4ee86271d" providerId="LiveId" clId="{149040D1-3A06-464F-9CEC-A14DCD0E3CBB}" dt="2026-05-13T01:44:54.076" v="1830" actId="22"/>
          <ac:picMkLst>
            <pc:docMk/>
            <pc:sldMk cId="1982211600" sldId="262"/>
            <ac:picMk id="5" creationId="{C7469829-64F0-FDF6-774E-19DFB5C0D077}"/>
          </ac:picMkLst>
        </pc:picChg>
      </pc:sldChg>
      <pc:sldChg chg="modSp new mod">
        <pc:chgData name="Pedro Henrique" userId="32bf12d4ee86271d" providerId="LiveId" clId="{149040D1-3A06-464F-9CEC-A14DCD0E3CBB}" dt="2026-05-17T11:32:50.259" v="2299" actId="2710"/>
        <pc:sldMkLst>
          <pc:docMk/>
          <pc:sldMk cId="152487248" sldId="263"/>
        </pc:sldMkLst>
        <pc:spChg chg="mod">
          <ac:chgData name="Pedro Henrique" userId="32bf12d4ee86271d" providerId="LiveId" clId="{149040D1-3A06-464F-9CEC-A14DCD0E3CBB}" dt="2026-05-17T11:32:50.259" v="2299" actId="2710"/>
          <ac:spMkLst>
            <pc:docMk/>
            <pc:sldMk cId="152487248" sldId="263"/>
            <ac:spMk id="3" creationId="{6FE13435-55AA-77C5-9AF5-052E1DC87E5A}"/>
          </ac:spMkLst>
        </pc:spChg>
      </pc:sldChg>
      <pc:sldChg chg="addSp delSp modSp new mod">
        <pc:chgData name="Pedro Henrique" userId="32bf12d4ee86271d" providerId="LiveId" clId="{149040D1-3A06-464F-9CEC-A14DCD0E3CBB}" dt="2026-05-17T11:31:27.093" v="2150" actId="1076"/>
        <pc:sldMkLst>
          <pc:docMk/>
          <pc:sldMk cId="4179231765" sldId="264"/>
        </pc:sldMkLst>
        <pc:picChg chg="add mod">
          <ac:chgData name="Pedro Henrique" userId="32bf12d4ee86271d" providerId="LiveId" clId="{149040D1-3A06-464F-9CEC-A14DCD0E3CBB}" dt="2026-05-17T11:31:12.685" v="2142" actId="1076"/>
          <ac:picMkLst>
            <pc:docMk/>
            <pc:sldMk cId="4179231765" sldId="264"/>
            <ac:picMk id="5" creationId="{E656D1ED-F162-E889-E1AB-5D644A87F911}"/>
          </ac:picMkLst>
        </pc:picChg>
        <pc:picChg chg="add mod">
          <ac:chgData name="Pedro Henrique" userId="32bf12d4ee86271d" providerId="LiveId" clId="{149040D1-3A06-464F-9CEC-A14DCD0E3CBB}" dt="2026-05-17T11:31:27.093" v="2150" actId="1076"/>
          <ac:picMkLst>
            <pc:docMk/>
            <pc:sldMk cId="4179231765" sldId="264"/>
            <ac:picMk id="7" creationId="{E1D4C925-F087-694E-EFF7-086F87E37536}"/>
          </ac:picMkLst>
        </pc:picChg>
      </pc:sldChg>
      <pc:sldChg chg="delSp modSp new mod">
        <pc:chgData name="Pedro Henrique" userId="32bf12d4ee86271d" providerId="LiveId" clId="{149040D1-3A06-464F-9CEC-A14DCD0E3CBB}" dt="2026-05-17T11:43:15.296" v="2709" actId="478"/>
        <pc:sldMkLst>
          <pc:docMk/>
          <pc:sldMk cId="164905942" sldId="265"/>
        </pc:sldMkLst>
        <pc:spChg chg="mod">
          <ac:chgData name="Pedro Henrique" userId="32bf12d4ee86271d" providerId="LiveId" clId="{149040D1-3A06-464F-9CEC-A14DCD0E3CBB}" dt="2026-05-17T11:43:12.857" v="2708" actId="113"/>
          <ac:spMkLst>
            <pc:docMk/>
            <pc:sldMk cId="164905942" sldId="265"/>
            <ac:spMk id="3" creationId="{8A2D92F1-EB3F-BD58-0E09-B02F78E46781}"/>
          </ac:spMkLst>
        </pc:spChg>
      </pc:sldChg>
      <pc:sldChg chg="addSp delSp modSp new mod modNotesTx">
        <pc:chgData name="Pedro Henrique" userId="32bf12d4ee86271d" providerId="LiveId" clId="{149040D1-3A06-464F-9CEC-A14DCD0E3CBB}" dt="2026-05-17T11:47:10.572" v="2887" actId="9405"/>
        <pc:sldMkLst>
          <pc:docMk/>
          <pc:sldMk cId="356262788" sldId="266"/>
        </pc:sldMkLst>
        <pc:spChg chg="add mod">
          <ac:chgData name="Pedro Henrique" userId="32bf12d4ee86271d" providerId="LiveId" clId="{149040D1-3A06-464F-9CEC-A14DCD0E3CBB}" dt="2026-05-17T11:45:20.911" v="2809" actId="1076"/>
          <ac:spMkLst>
            <pc:docMk/>
            <pc:sldMk cId="356262788" sldId="266"/>
            <ac:spMk id="10" creationId="{1A1DAC13-9016-0E32-D243-7650C54A5005}"/>
          </ac:spMkLst>
        </pc:spChg>
        <pc:spChg chg="add mod">
          <ac:chgData name="Pedro Henrique" userId="32bf12d4ee86271d" providerId="LiveId" clId="{149040D1-3A06-464F-9CEC-A14DCD0E3CBB}" dt="2026-05-17T11:45:15.545" v="2807" actId="1076"/>
          <ac:spMkLst>
            <pc:docMk/>
            <pc:sldMk cId="356262788" sldId="266"/>
            <ac:spMk id="11" creationId="{93154C81-D1BF-8A6A-CE05-73ECA70DF0A2}"/>
          </ac:spMkLst>
        </pc:spChg>
        <pc:picChg chg="add mod">
          <ac:chgData name="Pedro Henrique" userId="32bf12d4ee86271d" providerId="LiveId" clId="{149040D1-3A06-464F-9CEC-A14DCD0E3CBB}" dt="2026-05-17T11:43:37.168" v="2714" actId="1076"/>
          <ac:picMkLst>
            <pc:docMk/>
            <pc:sldMk cId="356262788" sldId="266"/>
            <ac:picMk id="5" creationId="{5EE604B9-119D-59FB-DF9E-503BDE2E6F08}"/>
          </ac:picMkLst>
        </pc:picChg>
        <pc:picChg chg="add mod">
          <ac:chgData name="Pedro Henrique" userId="32bf12d4ee86271d" providerId="LiveId" clId="{149040D1-3A06-464F-9CEC-A14DCD0E3CBB}" dt="2026-05-17T11:43:43.289" v="2716" actId="1076"/>
          <ac:picMkLst>
            <pc:docMk/>
            <pc:sldMk cId="356262788" sldId="266"/>
            <ac:picMk id="7" creationId="{F027A7F6-A3AC-2827-07F5-3176B265B3F0}"/>
          </ac:picMkLst>
        </pc:picChg>
        <pc:picChg chg="add mod">
          <ac:chgData name="Pedro Henrique" userId="32bf12d4ee86271d" providerId="LiveId" clId="{149040D1-3A06-464F-9CEC-A14DCD0E3CBB}" dt="2026-05-17T11:44:29.864" v="2720" actId="1076"/>
          <ac:picMkLst>
            <pc:docMk/>
            <pc:sldMk cId="356262788" sldId="266"/>
            <ac:picMk id="9" creationId="{173F4D0E-DD74-8C63-ED15-97844C363D84}"/>
          </ac:picMkLst>
        </pc:picChg>
        <pc:inkChg chg="add">
          <ac:chgData name="Pedro Henrique" userId="32bf12d4ee86271d" providerId="LiveId" clId="{149040D1-3A06-464F-9CEC-A14DCD0E3CBB}" dt="2026-05-17T11:45:59.660" v="2877" actId="9405"/>
          <ac:inkMkLst>
            <pc:docMk/>
            <pc:sldMk cId="356262788" sldId="266"/>
            <ac:inkMk id="13" creationId="{DACED0CF-1B59-8BB7-B565-5C02EFF953B4}"/>
          </ac:inkMkLst>
        </pc:inkChg>
        <pc:inkChg chg="add">
          <ac:chgData name="Pedro Henrique" userId="32bf12d4ee86271d" providerId="LiveId" clId="{149040D1-3A06-464F-9CEC-A14DCD0E3CBB}" dt="2026-05-17T11:46:08.704" v="2878" actId="9405"/>
          <ac:inkMkLst>
            <pc:docMk/>
            <pc:sldMk cId="356262788" sldId="266"/>
            <ac:inkMk id="14" creationId="{12364B44-9944-CD6B-D88E-D22C506BC848}"/>
          </ac:inkMkLst>
        </pc:inkChg>
        <pc:inkChg chg="add">
          <ac:chgData name="Pedro Henrique" userId="32bf12d4ee86271d" providerId="LiveId" clId="{149040D1-3A06-464F-9CEC-A14DCD0E3CBB}" dt="2026-05-17T11:46:10.628" v="2879" actId="9405"/>
          <ac:inkMkLst>
            <pc:docMk/>
            <pc:sldMk cId="356262788" sldId="266"/>
            <ac:inkMk id="15" creationId="{47272427-49DE-25DE-511F-3D9DC7E01927}"/>
          </ac:inkMkLst>
        </pc:inkChg>
        <pc:inkChg chg="add">
          <ac:chgData name="Pedro Henrique" userId="32bf12d4ee86271d" providerId="LiveId" clId="{149040D1-3A06-464F-9CEC-A14DCD0E3CBB}" dt="2026-05-17T11:46:14.771" v="2880" actId="9405"/>
          <ac:inkMkLst>
            <pc:docMk/>
            <pc:sldMk cId="356262788" sldId="266"/>
            <ac:inkMk id="16" creationId="{098F3E78-87FE-11CA-956C-1C651ED0E6CE}"/>
          </ac:inkMkLst>
        </pc:inkChg>
        <pc:inkChg chg="add">
          <ac:chgData name="Pedro Henrique" userId="32bf12d4ee86271d" providerId="LiveId" clId="{149040D1-3A06-464F-9CEC-A14DCD0E3CBB}" dt="2026-05-17T11:46:32.815" v="2881" actId="9405"/>
          <ac:inkMkLst>
            <pc:docMk/>
            <pc:sldMk cId="356262788" sldId="266"/>
            <ac:inkMk id="17" creationId="{8B15C660-4C89-EAF0-4A7E-EE716D45BDFF}"/>
          </ac:inkMkLst>
        </pc:inkChg>
        <pc:inkChg chg="add">
          <ac:chgData name="Pedro Henrique" userId="32bf12d4ee86271d" providerId="LiveId" clId="{149040D1-3A06-464F-9CEC-A14DCD0E3CBB}" dt="2026-05-17T11:46:56.599" v="2882" actId="9405"/>
          <ac:inkMkLst>
            <pc:docMk/>
            <pc:sldMk cId="356262788" sldId="266"/>
            <ac:inkMk id="18" creationId="{592B0318-EEFA-ED12-953D-0C7CD159ECD3}"/>
          </ac:inkMkLst>
        </pc:inkChg>
        <pc:inkChg chg="add">
          <ac:chgData name="Pedro Henrique" userId="32bf12d4ee86271d" providerId="LiveId" clId="{149040D1-3A06-464F-9CEC-A14DCD0E3CBB}" dt="2026-05-17T11:46:59.244" v="2884"/>
          <ac:inkMkLst>
            <pc:docMk/>
            <pc:sldMk cId="356262788" sldId="266"/>
            <ac:inkMk id="20" creationId="{8C167EF1-2F9D-7988-9D4D-96266F4E12C2}"/>
          </ac:inkMkLst>
        </pc:inkChg>
        <pc:inkChg chg="add">
          <ac:chgData name="Pedro Henrique" userId="32bf12d4ee86271d" providerId="LiveId" clId="{149040D1-3A06-464F-9CEC-A14DCD0E3CBB}" dt="2026-05-17T11:47:04.794" v="2885" actId="9405"/>
          <ac:inkMkLst>
            <pc:docMk/>
            <pc:sldMk cId="356262788" sldId="266"/>
            <ac:inkMk id="21" creationId="{1B2DE3D0-CBB4-CF64-FFC8-F385B4C97240}"/>
          </ac:inkMkLst>
        </pc:inkChg>
        <pc:inkChg chg="add">
          <ac:chgData name="Pedro Henrique" userId="32bf12d4ee86271d" providerId="LiveId" clId="{149040D1-3A06-464F-9CEC-A14DCD0E3CBB}" dt="2026-05-17T11:47:08.976" v="2886" actId="9405"/>
          <ac:inkMkLst>
            <pc:docMk/>
            <pc:sldMk cId="356262788" sldId="266"/>
            <ac:inkMk id="22" creationId="{4A7866B9-2B1A-F24C-7F60-AC0EC3B3AA7F}"/>
          </ac:inkMkLst>
        </pc:inkChg>
        <pc:inkChg chg="add">
          <ac:chgData name="Pedro Henrique" userId="32bf12d4ee86271d" providerId="LiveId" clId="{149040D1-3A06-464F-9CEC-A14DCD0E3CBB}" dt="2026-05-17T11:47:10.572" v="2887" actId="9405"/>
          <ac:inkMkLst>
            <pc:docMk/>
            <pc:sldMk cId="356262788" sldId="266"/>
            <ac:inkMk id="23" creationId="{1A507CFF-3C7F-FDF2-3BEB-8DABA1F0334F}"/>
          </ac:inkMkLst>
        </pc:inkChg>
      </pc:sldChg>
      <pc:sldChg chg="addSp delSp modSp new mod">
        <pc:chgData name="Pedro Henrique" userId="32bf12d4ee86271d" providerId="LiveId" clId="{149040D1-3A06-464F-9CEC-A14DCD0E3CBB}" dt="2026-05-17T11:51:13.881" v="2895" actId="9405"/>
        <pc:sldMkLst>
          <pc:docMk/>
          <pc:sldMk cId="2098450647" sldId="267"/>
        </pc:sldMkLst>
        <pc:picChg chg="add mod">
          <ac:chgData name="Pedro Henrique" userId="32bf12d4ee86271d" providerId="LiveId" clId="{149040D1-3A06-464F-9CEC-A14DCD0E3CBB}" dt="2026-05-17T11:50:51.303" v="2892" actId="1076"/>
          <ac:picMkLst>
            <pc:docMk/>
            <pc:sldMk cId="2098450647" sldId="267"/>
            <ac:picMk id="5" creationId="{F9A1F434-5E4F-4C33-EB8C-557F87C4A7F3}"/>
          </ac:picMkLst>
        </pc:picChg>
        <pc:inkChg chg="add">
          <ac:chgData name="Pedro Henrique" userId="32bf12d4ee86271d" providerId="LiveId" clId="{149040D1-3A06-464F-9CEC-A14DCD0E3CBB}" dt="2026-05-17T11:50:59.691" v="2893" actId="9405"/>
          <ac:inkMkLst>
            <pc:docMk/>
            <pc:sldMk cId="2098450647" sldId="267"/>
            <ac:inkMk id="6" creationId="{7C05646D-D98A-F2F2-C175-B12E1E2E54CC}"/>
          </ac:inkMkLst>
        </pc:inkChg>
        <pc:inkChg chg="add">
          <ac:chgData name="Pedro Henrique" userId="32bf12d4ee86271d" providerId="LiveId" clId="{149040D1-3A06-464F-9CEC-A14DCD0E3CBB}" dt="2026-05-17T11:51:03.259" v="2894" actId="9405"/>
          <ac:inkMkLst>
            <pc:docMk/>
            <pc:sldMk cId="2098450647" sldId="267"/>
            <ac:inkMk id="7" creationId="{E3E105DD-8DDE-B92A-9F12-10CEE0198BFA}"/>
          </ac:inkMkLst>
        </pc:inkChg>
        <pc:inkChg chg="add">
          <ac:chgData name="Pedro Henrique" userId="32bf12d4ee86271d" providerId="LiveId" clId="{149040D1-3A06-464F-9CEC-A14DCD0E3CBB}" dt="2026-05-17T11:51:13.881" v="2895" actId="9405"/>
          <ac:inkMkLst>
            <pc:docMk/>
            <pc:sldMk cId="2098450647" sldId="267"/>
            <ac:inkMk id="8" creationId="{C3D18292-18E9-3272-FCEB-B3B7AC0F9A6D}"/>
          </ac:inkMkLst>
        </pc:inkChg>
      </pc:sldChg>
      <pc:sldChg chg="addSp delSp modSp new mod modNotesTx">
        <pc:chgData name="Pedro Henrique" userId="32bf12d4ee86271d" providerId="LiveId" clId="{149040D1-3A06-464F-9CEC-A14DCD0E3CBB}" dt="2026-05-17T12:30:06.423" v="4125" actId="27636"/>
        <pc:sldMkLst>
          <pc:docMk/>
          <pc:sldMk cId="3380497824" sldId="268"/>
        </pc:sldMkLst>
        <pc:spChg chg="mod">
          <ac:chgData name="Pedro Henrique" userId="32bf12d4ee86271d" providerId="LiveId" clId="{149040D1-3A06-464F-9CEC-A14DCD0E3CBB}" dt="2026-05-17T12:30:06.423" v="4125" actId="27636"/>
          <ac:spMkLst>
            <pc:docMk/>
            <pc:sldMk cId="3380497824" sldId="268"/>
            <ac:spMk id="3" creationId="{7D1B554B-595C-8B61-F373-526E62528D32}"/>
          </ac:spMkLst>
        </pc:spChg>
        <pc:picChg chg="add mod">
          <ac:chgData name="Pedro Henrique" userId="32bf12d4ee86271d" providerId="LiveId" clId="{149040D1-3A06-464F-9CEC-A14DCD0E3CBB}" dt="2026-05-17T12:15:14.970" v="3569" actId="1076"/>
          <ac:picMkLst>
            <pc:docMk/>
            <pc:sldMk cId="3380497824" sldId="268"/>
            <ac:picMk id="6" creationId="{EE8B9F4A-105A-E36D-01CB-D413C6FA25C8}"/>
          </ac:picMkLst>
        </pc:picChg>
        <pc:picChg chg="add mod">
          <ac:chgData name="Pedro Henrique" userId="32bf12d4ee86271d" providerId="LiveId" clId="{149040D1-3A06-464F-9CEC-A14DCD0E3CBB}" dt="2026-05-17T12:15:15.847" v="3570" actId="1076"/>
          <ac:picMkLst>
            <pc:docMk/>
            <pc:sldMk cId="3380497824" sldId="268"/>
            <ac:picMk id="10" creationId="{7D50BFDE-934C-758F-F52A-5602A2491C97}"/>
          </ac:picMkLst>
        </pc:picChg>
      </pc:sldChg>
      <pc:sldChg chg="addSp delSp modSp new mod">
        <pc:chgData name="Pedro Henrique" userId="32bf12d4ee86271d" providerId="LiveId" clId="{149040D1-3A06-464F-9CEC-A14DCD0E3CBB}" dt="2026-05-17T11:56:28.181" v="3215" actId="9405"/>
        <pc:sldMkLst>
          <pc:docMk/>
          <pc:sldMk cId="1343641785" sldId="269"/>
        </pc:sldMkLst>
        <pc:spChg chg="mod">
          <ac:chgData name="Pedro Henrique" userId="32bf12d4ee86271d" providerId="LiveId" clId="{149040D1-3A06-464F-9CEC-A14DCD0E3CBB}" dt="2026-05-17T11:55:41.249" v="3212" actId="20577"/>
          <ac:spMkLst>
            <pc:docMk/>
            <pc:sldMk cId="1343641785" sldId="269"/>
            <ac:spMk id="2" creationId="{272EC291-F686-C62B-5920-AB2955129929}"/>
          </ac:spMkLst>
        </pc:spChg>
        <pc:picChg chg="add mod">
          <ac:chgData name="Pedro Henrique" userId="32bf12d4ee86271d" providerId="LiveId" clId="{149040D1-3A06-464F-9CEC-A14DCD0E3CBB}" dt="2026-05-17T11:55:45.933" v="3214" actId="1076"/>
          <ac:picMkLst>
            <pc:docMk/>
            <pc:sldMk cId="1343641785" sldId="269"/>
            <ac:picMk id="5" creationId="{290E955C-EA7A-05AD-AAAD-40DC62D58FD6}"/>
          </ac:picMkLst>
        </pc:picChg>
        <pc:inkChg chg="add">
          <ac:chgData name="Pedro Henrique" userId="32bf12d4ee86271d" providerId="LiveId" clId="{149040D1-3A06-464F-9CEC-A14DCD0E3CBB}" dt="2026-05-17T11:56:28.181" v="3215" actId="9405"/>
          <ac:inkMkLst>
            <pc:docMk/>
            <pc:sldMk cId="1343641785" sldId="269"/>
            <ac:inkMk id="6" creationId="{77B34744-CCEC-E8FF-DF57-0C63E3C63319}"/>
          </ac:inkMkLst>
        </pc:inkChg>
      </pc:sldChg>
      <pc:sldChg chg="addSp delSp modSp new mod">
        <pc:chgData name="Pedro Henrique" userId="32bf12d4ee86271d" providerId="LiveId" clId="{149040D1-3A06-464F-9CEC-A14DCD0E3CBB}" dt="2026-05-17T12:23:15.939" v="3923" actId="122"/>
        <pc:sldMkLst>
          <pc:docMk/>
          <pc:sldMk cId="316822675" sldId="270"/>
        </pc:sldMkLst>
        <pc:spChg chg="mod">
          <ac:chgData name="Pedro Henrique" userId="32bf12d4ee86271d" providerId="LiveId" clId="{149040D1-3A06-464F-9CEC-A14DCD0E3CBB}" dt="2026-05-17T12:17:51.659" v="3794" actId="20577"/>
          <ac:spMkLst>
            <pc:docMk/>
            <pc:sldMk cId="316822675" sldId="270"/>
            <ac:spMk id="2" creationId="{4C89EF3D-37F1-13C5-4D0E-3AFF50DA3B22}"/>
          </ac:spMkLst>
        </pc:spChg>
        <pc:spChg chg="add mod">
          <ac:chgData name="Pedro Henrique" userId="32bf12d4ee86271d" providerId="LiveId" clId="{149040D1-3A06-464F-9CEC-A14DCD0E3CBB}" dt="2026-05-17T12:20:54.107" v="3851" actId="404"/>
          <ac:spMkLst>
            <pc:docMk/>
            <pc:sldMk cId="316822675" sldId="270"/>
            <ac:spMk id="4" creationId="{9C80A821-C400-D6F9-1218-5F53C7B43FA7}"/>
          </ac:spMkLst>
        </pc:spChg>
        <pc:spChg chg="add mod">
          <ac:chgData name="Pedro Henrique" userId="32bf12d4ee86271d" providerId="LiveId" clId="{149040D1-3A06-464F-9CEC-A14DCD0E3CBB}" dt="2026-05-17T12:23:15.939" v="3923" actId="122"/>
          <ac:spMkLst>
            <pc:docMk/>
            <pc:sldMk cId="316822675" sldId="270"/>
            <ac:spMk id="5" creationId="{1ABD150F-CE6B-FDE4-2100-B01322666F48}"/>
          </ac:spMkLst>
        </pc:spChg>
        <pc:picChg chg="add mod">
          <ac:chgData name="Pedro Henrique" userId="32bf12d4ee86271d" providerId="LiveId" clId="{149040D1-3A06-464F-9CEC-A14DCD0E3CBB}" dt="2026-05-17T12:20:29.166" v="3801" actId="1076"/>
          <ac:picMkLst>
            <pc:docMk/>
            <pc:sldMk cId="316822675" sldId="270"/>
            <ac:picMk id="1026" creationId="{34349D1E-9123-75B9-5021-2242AE8B6B79}"/>
          </ac:picMkLst>
        </pc:picChg>
      </pc:sldChg>
      <pc:sldChg chg="addSp delSp modSp new mod">
        <pc:chgData name="Pedro Henrique" userId="32bf12d4ee86271d" providerId="LiveId" clId="{149040D1-3A06-464F-9CEC-A14DCD0E3CBB}" dt="2026-05-17T12:23:13.057" v="3921" actId="122"/>
        <pc:sldMkLst>
          <pc:docMk/>
          <pc:sldMk cId="2763170394" sldId="271"/>
        </pc:sldMkLst>
        <pc:spChg chg="add mod">
          <ac:chgData name="Pedro Henrique" userId="32bf12d4ee86271d" providerId="LiveId" clId="{149040D1-3A06-464F-9CEC-A14DCD0E3CBB}" dt="2026-05-17T12:23:11.385" v="3920" actId="122"/>
          <ac:spMkLst>
            <pc:docMk/>
            <pc:sldMk cId="2763170394" sldId="271"/>
            <ac:spMk id="4" creationId="{F130C82F-4CE1-3211-722E-3ACAF9405B28}"/>
          </ac:spMkLst>
        </pc:spChg>
        <pc:spChg chg="add mod">
          <ac:chgData name="Pedro Henrique" userId="32bf12d4ee86271d" providerId="LiveId" clId="{149040D1-3A06-464F-9CEC-A14DCD0E3CBB}" dt="2026-05-17T12:23:13.057" v="3921" actId="122"/>
          <ac:spMkLst>
            <pc:docMk/>
            <pc:sldMk cId="2763170394" sldId="271"/>
            <ac:spMk id="5" creationId="{6AC6089F-647F-2466-C1A5-E7D27DD21715}"/>
          </ac:spMkLst>
        </pc:spChg>
        <pc:picChg chg="add mod">
          <ac:chgData name="Pedro Henrique" userId="32bf12d4ee86271d" providerId="LiveId" clId="{149040D1-3A06-464F-9CEC-A14DCD0E3CBB}" dt="2026-05-17T12:22:05.905" v="3901" actId="1076"/>
          <ac:picMkLst>
            <pc:docMk/>
            <pc:sldMk cId="2763170394" sldId="271"/>
            <ac:picMk id="2050" creationId="{5AB9A58A-58F4-B2E1-F15B-E8582D8E9FC3}"/>
          </ac:picMkLst>
        </pc:picChg>
        <pc:picChg chg="add mod">
          <ac:chgData name="Pedro Henrique" userId="32bf12d4ee86271d" providerId="LiveId" clId="{149040D1-3A06-464F-9CEC-A14DCD0E3CBB}" dt="2026-05-17T12:22:58.387" v="3905" actId="1076"/>
          <ac:picMkLst>
            <pc:docMk/>
            <pc:sldMk cId="2763170394" sldId="271"/>
            <ac:picMk id="2052" creationId="{C89BB409-F3AC-BD00-5105-029DDE0EA98E}"/>
          </ac:picMkLst>
        </pc:picChg>
      </pc:sldChg>
      <pc:sldChg chg="addSp modSp new mod">
        <pc:chgData name="Pedro Henrique" userId="32bf12d4ee86271d" providerId="LiveId" clId="{149040D1-3A06-464F-9CEC-A14DCD0E3CBB}" dt="2026-05-17T12:27:35.427" v="4017" actId="1076"/>
        <pc:sldMkLst>
          <pc:docMk/>
          <pc:sldMk cId="2369233454" sldId="272"/>
        </pc:sldMkLst>
        <pc:spChg chg="mod">
          <ac:chgData name="Pedro Henrique" userId="32bf12d4ee86271d" providerId="LiveId" clId="{149040D1-3A06-464F-9CEC-A14DCD0E3CBB}" dt="2026-05-17T12:26:01.611" v="3961" actId="20577"/>
          <ac:spMkLst>
            <pc:docMk/>
            <pc:sldMk cId="2369233454" sldId="272"/>
            <ac:spMk id="2" creationId="{0C8E8581-6E18-4B61-E5C0-F2664735FFD3}"/>
          </ac:spMkLst>
        </pc:spChg>
        <pc:spChg chg="mod">
          <ac:chgData name="Pedro Henrique" userId="32bf12d4ee86271d" providerId="LiveId" clId="{149040D1-3A06-464F-9CEC-A14DCD0E3CBB}" dt="2026-05-17T12:26:14.437" v="4014" actId="27636"/>
          <ac:spMkLst>
            <pc:docMk/>
            <pc:sldMk cId="2369233454" sldId="272"/>
            <ac:spMk id="3" creationId="{8B9873E0-B6CD-CEA5-EDEE-F4B02A8F0455}"/>
          </ac:spMkLst>
        </pc:spChg>
        <pc:picChg chg="add mod">
          <ac:chgData name="Pedro Henrique" userId="32bf12d4ee86271d" providerId="LiveId" clId="{149040D1-3A06-464F-9CEC-A14DCD0E3CBB}" dt="2026-05-17T12:27:35.427" v="4017" actId="1076"/>
          <ac:picMkLst>
            <pc:docMk/>
            <pc:sldMk cId="2369233454" sldId="272"/>
            <ac:picMk id="5" creationId="{2D9F8B6E-97FA-FEA2-703F-E5D696B2EA67}"/>
          </ac:picMkLst>
        </pc:picChg>
      </pc:sldChg>
      <pc:sldChg chg="delSp modSp new mod">
        <pc:chgData name="Pedro Henrique" userId="32bf12d4ee86271d" providerId="LiveId" clId="{149040D1-3A06-464F-9CEC-A14DCD0E3CBB}" dt="2026-05-17T12:30:42.857" v="4253" actId="1076"/>
        <pc:sldMkLst>
          <pc:docMk/>
          <pc:sldMk cId="4104739478" sldId="273"/>
        </pc:sldMkLst>
        <pc:spChg chg="mod">
          <ac:chgData name="Pedro Henrique" userId="32bf12d4ee86271d" providerId="LiveId" clId="{149040D1-3A06-464F-9CEC-A14DCD0E3CBB}" dt="2026-05-17T12:30:42.857" v="4253" actId="1076"/>
          <ac:spMkLst>
            <pc:docMk/>
            <pc:sldMk cId="4104739478" sldId="273"/>
            <ac:spMk id="2" creationId="{AF2DDFFC-0588-8436-8FCA-EF818FE12F8D}"/>
          </ac:spMkLst>
        </pc:spChg>
      </pc:sldChg>
      <pc:sldChg chg="addSp delSp modSp new mod">
        <pc:chgData name="Pedro Henrique" userId="32bf12d4ee86271d" providerId="LiveId" clId="{149040D1-3A06-464F-9CEC-A14DCD0E3CBB}" dt="2026-05-17T22:13:25.276" v="6954" actId="478"/>
        <pc:sldMkLst>
          <pc:docMk/>
          <pc:sldMk cId="1400358532" sldId="274"/>
        </pc:sldMkLst>
        <pc:spChg chg="mod">
          <ac:chgData name="Pedro Henrique" userId="32bf12d4ee86271d" providerId="LiveId" clId="{149040D1-3A06-464F-9CEC-A14DCD0E3CBB}" dt="2026-05-17T12:32:09.587" v="4265" actId="20577"/>
          <ac:spMkLst>
            <pc:docMk/>
            <pc:sldMk cId="1400358532" sldId="274"/>
            <ac:spMk id="2" creationId="{7303F838-C474-A542-4DEF-2805D72AC83F}"/>
          </ac:spMkLst>
        </pc:spChg>
        <pc:spChg chg="mod">
          <ac:chgData name="Pedro Henrique" userId="32bf12d4ee86271d" providerId="LiveId" clId="{149040D1-3A06-464F-9CEC-A14DCD0E3CBB}" dt="2026-05-17T12:57:25.291" v="5196" actId="14100"/>
          <ac:spMkLst>
            <pc:docMk/>
            <pc:sldMk cId="1400358532" sldId="274"/>
            <ac:spMk id="3" creationId="{20FD6B49-9460-2503-C5FD-0684BE2BABA9}"/>
          </ac:spMkLst>
        </pc:spChg>
        <pc:picChg chg="add mod">
          <ac:chgData name="Pedro Henrique" userId="32bf12d4ee86271d" providerId="LiveId" clId="{149040D1-3A06-464F-9CEC-A14DCD0E3CBB}" dt="2026-05-17T12:40:58.008" v="5143"/>
          <ac:picMkLst>
            <pc:docMk/>
            <pc:sldMk cId="1400358532" sldId="274"/>
            <ac:picMk id="4" creationId="{7CD35984-D755-F03D-A71A-C3EED87AC3A9}"/>
          </ac:picMkLst>
        </pc:picChg>
      </pc:sldChg>
      <pc:sldChg chg="addSp modSp new mod addAnim delAnim modAnim">
        <pc:chgData name="Pedro Henrique" userId="32bf12d4ee86271d" providerId="LiveId" clId="{149040D1-3A06-464F-9CEC-A14DCD0E3CBB}" dt="2026-05-17T12:38:09.367" v="4846"/>
        <pc:sldMkLst>
          <pc:docMk/>
          <pc:sldMk cId="3059296514" sldId="275"/>
        </pc:sldMkLst>
        <pc:spChg chg="mod">
          <ac:chgData name="Pedro Henrique" userId="32bf12d4ee86271d" providerId="LiveId" clId="{149040D1-3A06-464F-9CEC-A14DCD0E3CBB}" dt="2026-05-17T12:32:30.477" v="4273" actId="20577"/>
          <ac:spMkLst>
            <pc:docMk/>
            <pc:sldMk cId="3059296514" sldId="275"/>
            <ac:spMk id="2" creationId="{E2692FF4-7AAA-9F73-E1C2-588D4EA35D38}"/>
          </ac:spMkLst>
        </pc:spChg>
        <pc:spChg chg="mod">
          <ac:chgData name="Pedro Henrique" userId="32bf12d4ee86271d" providerId="LiveId" clId="{149040D1-3A06-464F-9CEC-A14DCD0E3CBB}" dt="2026-05-17T12:37:58.659" v="4844" actId="115"/>
          <ac:spMkLst>
            <pc:docMk/>
            <pc:sldMk cId="3059296514" sldId="275"/>
            <ac:spMk id="3" creationId="{CC9CB2D5-5306-2969-A2F6-938552BE3229}"/>
          </ac:spMkLst>
        </pc:spChg>
        <pc:picChg chg="add mod">
          <ac:chgData name="Pedro Henrique" userId="32bf12d4ee86271d" providerId="LiveId" clId="{149040D1-3A06-464F-9CEC-A14DCD0E3CBB}" dt="2026-05-17T12:33:26.237" v="4439" actId="1076"/>
          <ac:picMkLst>
            <pc:docMk/>
            <pc:sldMk cId="3059296514" sldId="275"/>
            <ac:picMk id="5" creationId="{9642C5A4-ACD4-6C77-6846-FC21C722C537}"/>
          </ac:picMkLst>
        </pc:picChg>
      </pc:sldChg>
      <pc:sldChg chg="addSp delSp modSp new mod modNotesTx">
        <pc:chgData name="Pedro Henrique" userId="32bf12d4ee86271d" providerId="LiveId" clId="{149040D1-3A06-464F-9CEC-A14DCD0E3CBB}" dt="2026-05-17T14:35:13.446" v="6112" actId="20577"/>
        <pc:sldMkLst>
          <pc:docMk/>
          <pc:sldMk cId="561199658" sldId="276"/>
        </pc:sldMkLst>
        <pc:spChg chg="add mod">
          <ac:chgData name="Pedro Henrique" userId="32bf12d4ee86271d" providerId="LiveId" clId="{149040D1-3A06-464F-9CEC-A14DCD0E3CBB}" dt="2026-05-17T12:59:31.797" v="5230" actId="207"/>
          <ac:spMkLst>
            <pc:docMk/>
            <pc:sldMk cId="561199658" sldId="276"/>
            <ac:spMk id="8" creationId="{7F331970-74F2-ECBD-3842-E6B19DCD6887}"/>
          </ac:spMkLst>
        </pc:spChg>
        <pc:spChg chg="add mod">
          <ac:chgData name="Pedro Henrique" userId="32bf12d4ee86271d" providerId="LiveId" clId="{149040D1-3A06-464F-9CEC-A14DCD0E3CBB}" dt="2026-05-17T13:03:21.788" v="5380" actId="6549"/>
          <ac:spMkLst>
            <pc:docMk/>
            <pc:sldMk cId="561199658" sldId="276"/>
            <ac:spMk id="9" creationId="{E5D8CB61-7F87-B9F6-24A6-68964BAA0691}"/>
          </ac:spMkLst>
        </pc:spChg>
        <pc:spChg chg="add mod">
          <ac:chgData name="Pedro Henrique" userId="32bf12d4ee86271d" providerId="LiveId" clId="{149040D1-3A06-464F-9CEC-A14DCD0E3CBB}" dt="2026-05-17T14:35:13.446" v="6112" actId="20577"/>
          <ac:spMkLst>
            <pc:docMk/>
            <pc:sldMk cId="561199658" sldId="276"/>
            <ac:spMk id="10" creationId="{B32382AC-250D-53E2-AF96-FA75CBB838EA}"/>
          </ac:spMkLst>
        </pc:spChg>
        <pc:picChg chg="add mod">
          <ac:chgData name="Pedro Henrique" userId="32bf12d4ee86271d" providerId="LiveId" clId="{149040D1-3A06-464F-9CEC-A14DCD0E3CBB}" dt="2026-05-17T12:58:52.795" v="5210" actId="1076"/>
          <ac:picMkLst>
            <pc:docMk/>
            <pc:sldMk cId="561199658" sldId="276"/>
            <ac:picMk id="5" creationId="{FDFBE1E0-D2B5-E0A9-1BEB-DEB921E851D7}"/>
          </ac:picMkLst>
        </pc:picChg>
        <pc:picChg chg="add mod">
          <ac:chgData name="Pedro Henrique" userId="32bf12d4ee86271d" providerId="LiveId" clId="{149040D1-3A06-464F-9CEC-A14DCD0E3CBB}" dt="2026-05-17T12:58:58.779" v="5211" actId="1076"/>
          <ac:picMkLst>
            <pc:docMk/>
            <pc:sldMk cId="561199658" sldId="276"/>
            <ac:picMk id="7" creationId="{CBC98234-1F53-C12F-AF88-FF8C887C961F}"/>
          </ac:picMkLst>
        </pc:picChg>
      </pc:sldChg>
      <pc:sldChg chg="addSp delSp modSp new mod">
        <pc:chgData name="Pedro Henrique" userId="32bf12d4ee86271d" providerId="LiveId" clId="{149040D1-3A06-464F-9CEC-A14DCD0E3CBB}" dt="2026-05-17T14:33:06.717" v="6065" actId="27636"/>
        <pc:sldMkLst>
          <pc:docMk/>
          <pc:sldMk cId="3261761918" sldId="277"/>
        </pc:sldMkLst>
        <pc:spChg chg="mod">
          <ac:chgData name="Pedro Henrique" userId="32bf12d4ee86271d" providerId="LiveId" clId="{149040D1-3A06-464F-9CEC-A14DCD0E3CBB}" dt="2026-05-17T14:33:06.717" v="6065" actId="27636"/>
          <ac:spMkLst>
            <pc:docMk/>
            <pc:sldMk cId="3261761918" sldId="277"/>
            <ac:spMk id="3" creationId="{E100BFC4-F629-D989-1454-ACC31E70030A}"/>
          </ac:spMkLst>
        </pc:spChg>
        <pc:picChg chg="add mod">
          <ac:chgData name="Pedro Henrique" userId="32bf12d4ee86271d" providerId="LiveId" clId="{149040D1-3A06-464F-9CEC-A14DCD0E3CBB}" dt="2026-05-17T14:28:48.721" v="5517" actId="1076"/>
          <ac:picMkLst>
            <pc:docMk/>
            <pc:sldMk cId="3261761918" sldId="277"/>
            <ac:picMk id="5" creationId="{915001CC-BC0C-0AE9-FB27-84CA019C7E81}"/>
          </ac:picMkLst>
        </pc:picChg>
        <pc:inkChg chg="add">
          <ac:chgData name="Pedro Henrique" userId="32bf12d4ee86271d" providerId="LiveId" clId="{149040D1-3A06-464F-9CEC-A14DCD0E3CBB}" dt="2026-05-17T14:30:31.182" v="5720" actId="9405"/>
          <ac:inkMkLst>
            <pc:docMk/>
            <pc:sldMk cId="3261761918" sldId="277"/>
            <ac:inkMk id="7" creationId="{E646D3A1-5DD1-983C-EBE2-60831A8A6EF9}"/>
          </ac:inkMkLst>
        </pc:inkChg>
      </pc:sldChg>
      <pc:sldChg chg="modSp new mod">
        <pc:chgData name="Pedro Henrique" userId="32bf12d4ee86271d" providerId="LiveId" clId="{149040D1-3A06-464F-9CEC-A14DCD0E3CBB}" dt="2026-05-17T14:43:53.959" v="6901" actId="113"/>
        <pc:sldMkLst>
          <pc:docMk/>
          <pc:sldMk cId="4131450122" sldId="278"/>
        </pc:sldMkLst>
        <pc:spChg chg="mod">
          <ac:chgData name="Pedro Henrique" userId="32bf12d4ee86271d" providerId="LiveId" clId="{149040D1-3A06-464F-9CEC-A14DCD0E3CBB}" dt="2026-05-17T14:36:15.767" v="6145" actId="20577"/>
          <ac:spMkLst>
            <pc:docMk/>
            <pc:sldMk cId="4131450122" sldId="278"/>
            <ac:spMk id="2" creationId="{650D88C3-B183-3C59-F7B8-B13A47534B17}"/>
          </ac:spMkLst>
        </pc:spChg>
        <pc:spChg chg="mod">
          <ac:chgData name="Pedro Henrique" userId="32bf12d4ee86271d" providerId="LiveId" clId="{149040D1-3A06-464F-9CEC-A14DCD0E3CBB}" dt="2026-05-17T14:43:53.959" v="6901" actId="113"/>
          <ac:spMkLst>
            <pc:docMk/>
            <pc:sldMk cId="4131450122" sldId="278"/>
            <ac:spMk id="3" creationId="{741F4F1E-23B5-E10E-7B04-270441DEAC6C}"/>
          </ac:spMkLst>
        </pc:spChg>
      </pc:sldChg>
      <pc:sldChg chg="addSp delSp modSp new mod modNotesTx">
        <pc:chgData name="Pedro Henrique" userId="32bf12d4ee86271d" providerId="LiveId" clId="{149040D1-3A06-464F-9CEC-A14DCD0E3CBB}" dt="2026-05-17T14:49:01.024" v="6913" actId="1076"/>
        <pc:sldMkLst>
          <pc:docMk/>
          <pc:sldMk cId="3020941724" sldId="279"/>
        </pc:sldMkLst>
        <pc:spChg chg="mod">
          <ac:chgData name="Pedro Henrique" userId="32bf12d4ee86271d" providerId="LiveId" clId="{149040D1-3A06-464F-9CEC-A14DCD0E3CBB}" dt="2026-05-17T14:48:54.134" v="6908" actId="1076"/>
          <ac:spMkLst>
            <pc:docMk/>
            <pc:sldMk cId="3020941724" sldId="279"/>
            <ac:spMk id="3" creationId="{CE7E494A-5B3A-5A96-443A-4833EEC71688}"/>
          </ac:spMkLst>
        </pc:spChg>
        <pc:picChg chg="add mod">
          <ac:chgData name="Pedro Henrique" userId="32bf12d4ee86271d" providerId="LiveId" clId="{149040D1-3A06-464F-9CEC-A14DCD0E3CBB}" dt="2026-05-17T14:48:59.224" v="6912" actId="1076"/>
          <ac:picMkLst>
            <pc:docMk/>
            <pc:sldMk cId="3020941724" sldId="279"/>
            <ac:picMk id="5" creationId="{1104FE0E-0CD6-7BBD-93C5-6CE29F102AFB}"/>
          </ac:picMkLst>
        </pc:picChg>
        <pc:picChg chg="add mod">
          <ac:chgData name="Pedro Henrique" userId="32bf12d4ee86271d" providerId="LiveId" clId="{149040D1-3A06-464F-9CEC-A14DCD0E3CBB}" dt="2026-05-17T14:49:01.024" v="6913" actId="1076"/>
          <ac:picMkLst>
            <pc:docMk/>
            <pc:sldMk cId="3020941724" sldId="279"/>
            <ac:picMk id="7" creationId="{E1A03EBC-A5E5-6A10-FD81-87963AED4931}"/>
          </ac:picMkLst>
        </pc:picChg>
        <pc:picChg chg="add mod">
          <ac:chgData name="Pedro Henrique" userId="32bf12d4ee86271d" providerId="LiveId" clId="{149040D1-3A06-464F-9CEC-A14DCD0E3CBB}" dt="2026-05-17T14:48:56.878" v="6910" actId="14100"/>
          <ac:picMkLst>
            <pc:docMk/>
            <pc:sldMk cId="3020941724" sldId="279"/>
            <ac:picMk id="9" creationId="{6F209A9B-0B94-DA1A-0252-5249AF01AFAA}"/>
          </ac:picMkLst>
        </pc:picChg>
      </pc:sldChg>
      <pc:sldChg chg="addSp delSp modSp new mod">
        <pc:chgData name="Pedro Henrique" userId="32bf12d4ee86271d" providerId="LiveId" clId="{149040D1-3A06-464F-9CEC-A14DCD0E3CBB}" dt="2026-05-17T14:49:45.601" v="6951" actId="22"/>
        <pc:sldMkLst>
          <pc:docMk/>
          <pc:sldMk cId="576618248" sldId="280"/>
        </pc:sldMkLst>
        <pc:spChg chg="mod">
          <ac:chgData name="Pedro Henrique" userId="32bf12d4ee86271d" providerId="LiveId" clId="{149040D1-3A06-464F-9CEC-A14DCD0E3CBB}" dt="2026-05-17T14:49:37.655" v="6949" actId="20577"/>
          <ac:spMkLst>
            <pc:docMk/>
            <pc:sldMk cId="576618248" sldId="280"/>
            <ac:spMk id="2" creationId="{1A9DB270-E3E2-C9F1-19B9-DC5763266A3C}"/>
          </ac:spMkLst>
        </pc:spChg>
        <pc:picChg chg="add mod">
          <ac:chgData name="Pedro Henrique" userId="32bf12d4ee86271d" providerId="LiveId" clId="{149040D1-3A06-464F-9CEC-A14DCD0E3CBB}" dt="2026-05-17T14:49:31.660" v="6916" actId="1076"/>
          <ac:picMkLst>
            <pc:docMk/>
            <pc:sldMk cId="576618248" sldId="280"/>
            <ac:picMk id="5" creationId="{8415AC5B-F36B-EC8D-09DE-9E5EE59140B2}"/>
          </ac:picMkLst>
        </pc:picChg>
      </pc:sldChg>
      <pc:sldChg chg="addSp new mod">
        <pc:chgData name="Pedro Henrique" userId="32bf12d4ee86271d" providerId="LiveId" clId="{149040D1-3A06-464F-9CEC-A14DCD0E3CBB}" dt="2026-05-17T14:49:47.421" v="6953" actId="22"/>
        <pc:sldMkLst>
          <pc:docMk/>
          <pc:sldMk cId="2248362261" sldId="281"/>
        </pc:sldMkLst>
        <pc:picChg chg="add">
          <ac:chgData name="Pedro Henrique" userId="32bf12d4ee86271d" providerId="LiveId" clId="{149040D1-3A06-464F-9CEC-A14DCD0E3CBB}" dt="2026-05-17T14:49:47.421" v="6953" actId="22"/>
          <ac:picMkLst>
            <pc:docMk/>
            <pc:sldMk cId="2248362261" sldId="281"/>
            <ac:picMk id="5" creationId="{F3E38904-87F2-136B-F9E6-26EA139767FC}"/>
          </ac:picMkLst>
        </pc:picChg>
      </pc:sldChg>
      <pc:sldChg chg="addSp delSp modSp new mod">
        <pc:chgData name="Pedro Henrique" userId="32bf12d4ee86271d" providerId="LiveId" clId="{149040D1-3A06-464F-9CEC-A14DCD0E3CBB}" dt="2026-05-17T22:46:15.828" v="7156" actId="20577"/>
        <pc:sldMkLst>
          <pc:docMk/>
          <pc:sldMk cId="1906423208" sldId="283"/>
        </pc:sldMkLst>
        <pc:spChg chg="mod">
          <ac:chgData name="Pedro Henrique" userId="32bf12d4ee86271d" providerId="LiveId" clId="{149040D1-3A06-464F-9CEC-A14DCD0E3CBB}" dt="2026-05-17T22:45:42.348" v="6980" actId="20577"/>
          <ac:spMkLst>
            <pc:docMk/>
            <pc:sldMk cId="1906423208" sldId="283"/>
            <ac:spMk id="2" creationId="{066E7416-2B73-234C-8D77-63F2BBB0E20D}"/>
          </ac:spMkLst>
        </pc:spChg>
        <pc:spChg chg="mod">
          <ac:chgData name="Pedro Henrique" userId="32bf12d4ee86271d" providerId="LiveId" clId="{149040D1-3A06-464F-9CEC-A14DCD0E3CBB}" dt="2026-05-17T22:46:15.828" v="7156" actId="20577"/>
          <ac:spMkLst>
            <pc:docMk/>
            <pc:sldMk cId="1906423208" sldId="283"/>
            <ac:spMk id="3" creationId="{79085F2B-92D7-F2D9-CAF7-45D74174FBFB}"/>
          </ac:spMkLst>
        </pc:spChg>
      </pc:sldChg>
      <pc:sldChg chg="addSp new mod ord">
        <pc:chgData name="Pedro Henrique" userId="32bf12d4ee86271d" providerId="LiveId" clId="{149040D1-3A06-464F-9CEC-A14DCD0E3CBB}" dt="2026-05-17T22:45:35.930" v="6961"/>
        <pc:sldMkLst>
          <pc:docMk/>
          <pc:sldMk cId="2554016623" sldId="284"/>
        </pc:sldMkLst>
        <pc:picChg chg="add">
          <ac:chgData name="Pedro Henrique" userId="32bf12d4ee86271d" providerId="LiveId" clId="{149040D1-3A06-464F-9CEC-A14DCD0E3CBB}" dt="2026-05-17T22:17:52.589" v="6959" actId="22"/>
          <ac:picMkLst>
            <pc:docMk/>
            <pc:sldMk cId="2554016623" sldId="284"/>
            <ac:picMk id="5" creationId="{A264CBFA-4234-D570-2FBF-68651DA6DF8E}"/>
          </ac:picMkLst>
        </pc:picChg>
      </pc:sldChg>
      <pc:sldChg chg="delSp modSp new mod">
        <pc:chgData name="Pedro Henrique" userId="32bf12d4ee86271d" providerId="LiveId" clId="{149040D1-3A06-464F-9CEC-A14DCD0E3CBB}" dt="2026-05-17T23:00:33.154" v="7223" actId="113"/>
        <pc:sldMkLst>
          <pc:docMk/>
          <pc:sldMk cId="1194220784" sldId="285"/>
        </pc:sldMkLst>
        <pc:spChg chg="mod">
          <ac:chgData name="Pedro Henrique" userId="32bf12d4ee86271d" providerId="LiveId" clId="{149040D1-3A06-464F-9CEC-A14DCD0E3CBB}" dt="2026-05-17T23:00:33.154" v="7223" actId="113"/>
          <ac:spMkLst>
            <pc:docMk/>
            <pc:sldMk cId="1194220784" sldId="285"/>
            <ac:spMk id="2" creationId="{2695C805-6D4D-1904-9369-0A4974AC3732}"/>
          </ac:spMkLst>
        </pc:spChg>
      </pc:sldChg>
      <pc:sldChg chg="addSp delSp modSp new mod">
        <pc:chgData name="Pedro Henrique" userId="32bf12d4ee86271d" providerId="LiveId" clId="{149040D1-3A06-464F-9CEC-A14DCD0E3CBB}" dt="2026-05-17T23:02:31.074" v="7245" actId="1076"/>
        <pc:sldMkLst>
          <pc:docMk/>
          <pc:sldMk cId="1871557236" sldId="286"/>
        </pc:sldMkLst>
        <pc:spChg chg="add mod">
          <ac:chgData name="Pedro Henrique" userId="32bf12d4ee86271d" providerId="LiveId" clId="{149040D1-3A06-464F-9CEC-A14DCD0E3CBB}" dt="2026-05-17T23:02:31.074" v="7245" actId="1076"/>
          <ac:spMkLst>
            <pc:docMk/>
            <pc:sldMk cId="1871557236" sldId="286"/>
            <ac:spMk id="6" creationId="{205DAC0F-1C45-983A-FFF4-427B6B4B8E01}"/>
          </ac:spMkLst>
        </pc:spChg>
        <pc:picChg chg="add">
          <ac:chgData name="Pedro Henrique" userId="32bf12d4ee86271d" providerId="LiveId" clId="{149040D1-3A06-464F-9CEC-A14DCD0E3CBB}" dt="2026-05-17T23:00:54.044" v="7226" actId="22"/>
          <ac:picMkLst>
            <pc:docMk/>
            <pc:sldMk cId="1871557236" sldId="286"/>
            <ac:picMk id="5" creationId="{2C74AA15-3F40-F88D-F7A6-B36A852A93AC}"/>
          </ac:picMkLst>
        </pc:picChg>
      </pc:sldChg>
      <pc:sldChg chg="addSp modSp new mod modAnim">
        <pc:chgData name="Pedro Henrique" userId="32bf12d4ee86271d" providerId="LiveId" clId="{149040D1-3A06-464F-9CEC-A14DCD0E3CBB}" dt="2026-05-24T13:39:24.730" v="11339"/>
        <pc:sldMkLst>
          <pc:docMk/>
          <pc:sldMk cId="2385547176" sldId="287"/>
        </pc:sldMkLst>
        <pc:spChg chg="mod">
          <ac:chgData name="Pedro Henrique" userId="32bf12d4ee86271d" providerId="LiveId" clId="{149040D1-3A06-464F-9CEC-A14DCD0E3CBB}" dt="2026-05-17T23:03:33.286" v="7265" actId="20577"/>
          <ac:spMkLst>
            <pc:docMk/>
            <pc:sldMk cId="2385547176" sldId="287"/>
            <ac:spMk id="2" creationId="{7A26B08A-1B9B-AD85-B063-2EEC466C349C}"/>
          </ac:spMkLst>
        </pc:spChg>
        <pc:spChg chg="mod">
          <ac:chgData name="Pedro Henrique" userId="32bf12d4ee86271d" providerId="LiveId" clId="{149040D1-3A06-464F-9CEC-A14DCD0E3CBB}" dt="2026-05-17T23:09:35.846" v="7666" actId="2710"/>
          <ac:spMkLst>
            <pc:docMk/>
            <pc:sldMk cId="2385547176" sldId="287"/>
            <ac:spMk id="3" creationId="{824885DE-7107-A9CB-0533-04C26017B78F}"/>
          </ac:spMkLst>
        </pc:spChg>
        <pc:picChg chg="add mod">
          <ac:chgData name="Pedro Henrique" userId="32bf12d4ee86271d" providerId="LiveId" clId="{149040D1-3A06-464F-9CEC-A14DCD0E3CBB}" dt="2026-05-17T23:09:49.943" v="7669" actId="1076"/>
          <ac:picMkLst>
            <pc:docMk/>
            <pc:sldMk cId="2385547176" sldId="287"/>
            <ac:picMk id="5" creationId="{9BFB83A7-7ED5-7CB5-7CEA-D088488ABE50}"/>
          </ac:picMkLst>
        </pc:picChg>
      </pc:sldChg>
      <pc:sldChg chg="addSp delSp modSp new mod modAnim">
        <pc:chgData name="Pedro Henrique" userId="32bf12d4ee86271d" providerId="LiveId" clId="{149040D1-3A06-464F-9CEC-A14DCD0E3CBB}" dt="2026-05-24T14:02:31.252" v="11341"/>
        <pc:sldMkLst>
          <pc:docMk/>
          <pc:sldMk cId="2294607115" sldId="288"/>
        </pc:sldMkLst>
        <pc:spChg chg="mod">
          <ac:chgData name="Pedro Henrique" userId="32bf12d4ee86271d" providerId="LiveId" clId="{149040D1-3A06-464F-9CEC-A14DCD0E3CBB}" dt="2026-05-17T23:14:42.790" v="8078" actId="20577"/>
          <ac:spMkLst>
            <pc:docMk/>
            <pc:sldMk cId="2294607115" sldId="288"/>
            <ac:spMk id="3" creationId="{DFAE0A92-3AAB-7A2F-7238-BC03D34ECD2C}"/>
          </ac:spMkLst>
        </pc:spChg>
        <pc:picChg chg="add mod">
          <ac:chgData name="Pedro Henrique" userId="32bf12d4ee86271d" providerId="LiveId" clId="{149040D1-3A06-464F-9CEC-A14DCD0E3CBB}" dt="2026-05-17T23:13:04.138" v="7946" actId="1076"/>
          <ac:picMkLst>
            <pc:docMk/>
            <pc:sldMk cId="2294607115" sldId="288"/>
            <ac:picMk id="5" creationId="{7615545E-0FF3-8072-E991-24C3002AB879}"/>
          </ac:picMkLst>
        </pc:picChg>
      </pc:sldChg>
      <pc:sldChg chg="modSp new mod">
        <pc:chgData name="Pedro Henrique" userId="32bf12d4ee86271d" providerId="LiveId" clId="{149040D1-3A06-464F-9CEC-A14DCD0E3CBB}" dt="2026-05-24T14:03:01.402" v="11342" actId="20577"/>
        <pc:sldMkLst>
          <pc:docMk/>
          <pc:sldMk cId="2243536293" sldId="289"/>
        </pc:sldMkLst>
        <pc:spChg chg="mod">
          <ac:chgData name="Pedro Henrique" userId="32bf12d4ee86271d" providerId="LiveId" clId="{149040D1-3A06-464F-9CEC-A14DCD0E3CBB}" dt="2026-05-17T23:16:33.167" v="8107" actId="20577"/>
          <ac:spMkLst>
            <pc:docMk/>
            <pc:sldMk cId="2243536293" sldId="289"/>
            <ac:spMk id="2" creationId="{0801C0DF-C6D8-0BA1-1CDB-4EB0FD0C5118}"/>
          </ac:spMkLst>
        </pc:spChg>
        <pc:spChg chg="mod">
          <ac:chgData name="Pedro Henrique" userId="32bf12d4ee86271d" providerId="LiveId" clId="{149040D1-3A06-464F-9CEC-A14DCD0E3CBB}" dt="2026-05-24T14:03:01.402" v="11342" actId="20577"/>
          <ac:spMkLst>
            <pc:docMk/>
            <pc:sldMk cId="2243536293" sldId="289"/>
            <ac:spMk id="3" creationId="{66980D7D-22A2-1097-FD74-9D56DB92452E}"/>
          </ac:spMkLst>
        </pc:spChg>
      </pc:sldChg>
      <pc:sldChg chg="addSp delSp modSp new mod modAnim">
        <pc:chgData name="Pedro Henrique" userId="32bf12d4ee86271d" providerId="LiveId" clId="{149040D1-3A06-464F-9CEC-A14DCD0E3CBB}" dt="2026-05-24T14:05:21.492" v="11344"/>
        <pc:sldMkLst>
          <pc:docMk/>
          <pc:sldMk cId="24857641" sldId="290"/>
        </pc:sldMkLst>
        <pc:spChg chg="mod">
          <ac:chgData name="Pedro Henrique" userId="32bf12d4ee86271d" providerId="LiveId" clId="{149040D1-3A06-464F-9CEC-A14DCD0E3CBB}" dt="2026-05-18T00:07:50.817" v="9519" actId="20577"/>
          <ac:spMkLst>
            <pc:docMk/>
            <pc:sldMk cId="24857641" sldId="290"/>
            <ac:spMk id="3" creationId="{6260DEDE-8024-C185-B674-A808530DE0ED}"/>
          </ac:spMkLst>
        </pc:spChg>
        <pc:spChg chg="add mod">
          <ac:chgData name="Pedro Henrique" userId="32bf12d4ee86271d" providerId="LiveId" clId="{149040D1-3A06-464F-9CEC-A14DCD0E3CBB}" dt="2026-05-18T00:01:23.822" v="9510" actId="1076"/>
          <ac:spMkLst>
            <pc:docMk/>
            <pc:sldMk cId="24857641" sldId="290"/>
            <ac:spMk id="6" creationId="{993A1851-907B-F4E6-CFDD-B36A8BACB936}"/>
          </ac:spMkLst>
        </pc:spChg>
        <pc:picChg chg="add mod">
          <ac:chgData name="Pedro Henrique" userId="32bf12d4ee86271d" providerId="LiveId" clId="{149040D1-3A06-464F-9CEC-A14DCD0E3CBB}" dt="2026-05-18T00:00:16.860" v="9294" actId="14100"/>
          <ac:picMkLst>
            <pc:docMk/>
            <pc:sldMk cId="24857641" sldId="290"/>
            <ac:picMk id="5" creationId="{C49D767E-9810-6CF3-AC7A-DAF0527F1FA3}"/>
          </ac:picMkLst>
        </pc:picChg>
      </pc:sldChg>
      <pc:sldChg chg="addSp delSp modSp new mod">
        <pc:chgData name="Pedro Henrique" userId="32bf12d4ee86271d" providerId="LiveId" clId="{149040D1-3A06-464F-9CEC-A14DCD0E3CBB}" dt="2026-05-17T23:34:02.329" v="8988" actId="1076"/>
        <pc:sldMkLst>
          <pc:docMk/>
          <pc:sldMk cId="4054792458" sldId="291"/>
        </pc:sldMkLst>
        <pc:spChg chg="add mod">
          <ac:chgData name="Pedro Henrique" userId="32bf12d4ee86271d" providerId="LiveId" clId="{149040D1-3A06-464F-9CEC-A14DCD0E3CBB}" dt="2026-05-17T23:34:02.329" v="8988" actId="1076"/>
          <ac:spMkLst>
            <pc:docMk/>
            <pc:sldMk cId="4054792458" sldId="291"/>
            <ac:spMk id="6" creationId="{BAA40B5E-1098-5113-5CFE-037E26B86ECE}"/>
          </ac:spMkLst>
        </pc:spChg>
        <pc:spChg chg="add mod">
          <ac:chgData name="Pedro Henrique" userId="32bf12d4ee86271d" providerId="LiveId" clId="{149040D1-3A06-464F-9CEC-A14DCD0E3CBB}" dt="2026-05-17T23:34:02.329" v="8988" actId="1076"/>
          <ac:spMkLst>
            <pc:docMk/>
            <pc:sldMk cId="4054792458" sldId="291"/>
            <ac:spMk id="7" creationId="{1B60269C-EC41-E6D5-5B44-53DC1FCE7936}"/>
          </ac:spMkLst>
        </pc:spChg>
        <pc:spChg chg="add mod">
          <ac:chgData name="Pedro Henrique" userId="32bf12d4ee86271d" providerId="LiveId" clId="{149040D1-3A06-464F-9CEC-A14DCD0E3CBB}" dt="2026-05-17T23:34:02.329" v="8988" actId="1076"/>
          <ac:spMkLst>
            <pc:docMk/>
            <pc:sldMk cId="4054792458" sldId="291"/>
            <ac:spMk id="8" creationId="{DDFB40BC-35EB-694B-0544-3F45E2B363AE}"/>
          </ac:spMkLst>
        </pc:spChg>
        <pc:picChg chg="add mod modCrop">
          <ac:chgData name="Pedro Henrique" userId="32bf12d4ee86271d" providerId="LiveId" clId="{149040D1-3A06-464F-9CEC-A14DCD0E3CBB}" dt="2026-05-17T23:34:02.329" v="8988" actId="1076"/>
          <ac:picMkLst>
            <pc:docMk/>
            <pc:sldMk cId="4054792458" sldId="291"/>
            <ac:picMk id="5" creationId="{051D5E8F-6C4C-B8FA-D3E1-6A01CFE7BFC9}"/>
          </ac:picMkLst>
        </pc:picChg>
      </pc:sldChg>
      <pc:sldChg chg="modAnim">
        <pc:chgData name="Pedro Henrique" userId="32bf12d4ee86271d" providerId="LiveId" clId="{149040D1-3A06-464F-9CEC-A14DCD0E3CBB}" dt="2026-05-24T14:20:55.601" v="11396"/>
        <pc:sldMkLst>
          <pc:docMk/>
          <pc:sldMk cId="2488647215" sldId="293"/>
        </pc:sldMkLst>
      </pc:sldChg>
      <pc:sldChg chg="modSp ord modAnim">
        <pc:chgData name="Pedro Henrique" userId="32bf12d4ee86271d" providerId="LiveId" clId="{149040D1-3A06-464F-9CEC-A14DCD0E3CBB}" dt="2026-05-24T14:22:20.021" v="11413"/>
        <pc:sldMkLst>
          <pc:docMk/>
          <pc:sldMk cId="1256830712" sldId="295"/>
        </pc:sldMkLst>
        <pc:spChg chg="mod">
          <ac:chgData name="Pedro Henrique" userId="32bf12d4ee86271d" providerId="LiveId" clId="{149040D1-3A06-464F-9CEC-A14DCD0E3CBB}" dt="2026-05-24T14:21:41.224" v="11409" actId="113"/>
          <ac:spMkLst>
            <pc:docMk/>
            <pc:sldMk cId="1256830712" sldId="295"/>
            <ac:spMk id="3" creationId="{083D7D04-B95E-8D5B-AC80-FD66664F87CF}"/>
          </ac:spMkLst>
        </pc:spChg>
      </pc:sldChg>
      <pc:sldChg chg="modSp mod">
        <pc:chgData name="Pedro Henrique" userId="32bf12d4ee86271d" providerId="LiveId" clId="{149040D1-3A06-464F-9CEC-A14DCD0E3CBB}" dt="2026-05-24T14:21:25.547" v="11406" actId="1076"/>
        <pc:sldMkLst>
          <pc:docMk/>
          <pc:sldMk cId="2467391446" sldId="296"/>
        </pc:sldMkLst>
        <pc:spChg chg="mod">
          <ac:chgData name="Pedro Henrique" userId="32bf12d4ee86271d" providerId="LiveId" clId="{149040D1-3A06-464F-9CEC-A14DCD0E3CBB}" dt="2026-05-24T14:21:25.547" v="11406" actId="1076"/>
          <ac:spMkLst>
            <pc:docMk/>
            <pc:sldMk cId="2467391446" sldId="296"/>
            <ac:spMk id="3" creationId="{D7FB7DFE-C864-0EB8-24D7-785B06013AA1}"/>
          </ac:spMkLst>
        </pc:spChg>
        <pc:picChg chg="mod">
          <ac:chgData name="Pedro Henrique" userId="32bf12d4ee86271d" providerId="LiveId" clId="{149040D1-3A06-464F-9CEC-A14DCD0E3CBB}" dt="2026-05-24T14:21:19.271" v="11404" actId="1076"/>
          <ac:picMkLst>
            <pc:docMk/>
            <pc:sldMk cId="2467391446" sldId="296"/>
            <ac:picMk id="7" creationId="{043CFA6E-FDE5-182C-432E-BAB52358FD93}"/>
          </ac:picMkLst>
        </pc:picChg>
      </pc:sldChg>
      <pc:sldChg chg="modSp mod modAnim">
        <pc:chgData name="Pedro Henrique" userId="32bf12d4ee86271d" providerId="LiveId" clId="{149040D1-3A06-464F-9CEC-A14DCD0E3CBB}" dt="2026-05-24T02:46:27.520" v="11064" actId="27636"/>
        <pc:sldMkLst>
          <pc:docMk/>
          <pc:sldMk cId="3386970104" sldId="297"/>
        </pc:sldMkLst>
        <pc:spChg chg="mod">
          <ac:chgData name="Pedro Henrique" userId="32bf12d4ee86271d" providerId="LiveId" clId="{149040D1-3A06-464F-9CEC-A14DCD0E3CBB}" dt="2026-05-24T02:46:27.520" v="11064" actId="27636"/>
          <ac:spMkLst>
            <pc:docMk/>
            <pc:sldMk cId="3386970104" sldId="297"/>
            <ac:spMk id="3" creationId="{D0B813A4-3B12-9A32-BCEE-6215233E6BCE}"/>
          </ac:spMkLst>
        </pc:spChg>
      </pc:sldChg>
      <pc:sldChg chg="modSp mod">
        <pc:chgData name="Pedro Henrique" userId="32bf12d4ee86271d" providerId="LiveId" clId="{149040D1-3A06-464F-9CEC-A14DCD0E3CBB}" dt="2026-05-24T14:24:33.455" v="11419" actId="20577"/>
        <pc:sldMkLst>
          <pc:docMk/>
          <pc:sldMk cId="3896369498" sldId="298"/>
        </pc:sldMkLst>
        <pc:spChg chg="mod">
          <ac:chgData name="Pedro Henrique" userId="32bf12d4ee86271d" providerId="LiveId" clId="{149040D1-3A06-464F-9CEC-A14DCD0E3CBB}" dt="2026-05-24T14:24:33.455" v="11419" actId="20577"/>
          <ac:spMkLst>
            <pc:docMk/>
            <pc:sldMk cId="3896369498" sldId="298"/>
            <ac:spMk id="3" creationId="{55FB874D-C1F3-E643-7914-9E463E15F60F}"/>
          </ac:spMkLst>
        </pc:spChg>
      </pc:sldChg>
      <pc:sldChg chg="modSp modAnim">
        <pc:chgData name="Pedro Henrique" userId="32bf12d4ee86271d" providerId="LiveId" clId="{149040D1-3A06-464F-9CEC-A14DCD0E3CBB}" dt="2026-05-24T14:24:45.834" v="11421" actId="113"/>
        <pc:sldMkLst>
          <pc:docMk/>
          <pc:sldMk cId="3460359677" sldId="299"/>
        </pc:sldMkLst>
        <pc:spChg chg="mod">
          <ac:chgData name="Pedro Henrique" userId="32bf12d4ee86271d" providerId="LiveId" clId="{149040D1-3A06-464F-9CEC-A14DCD0E3CBB}" dt="2026-05-24T14:24:45.834" v="11421" actId="113"/>
          <ac:spMkLst>
            <pc:docMk/>
            <pc:sldMk cId="3460359677" sldId="299"/>
            <ac:spMk id="3" creationId="{717B1F69-A445-8ACD-3F3E-35BCBC87D100}"/>
          </ac:spMkLst>
        </pc:spChg>
      </pc:sldChg>
      <pc:sldChg chg="modAnim">
        <pc:chgData name="Pedro Henrique" userId="32bf12d4ee86271d" providerId="LiveId" clId="{149040D1-3A06-464F-9CEC-A14DCD0E3CBB}" dt="2026-05-24T14:25:10.365" v="11423"/>
        <pc:sldMkLst>
          <pc:docMk/>
          <pc:sldMk cId="4079354391" sldId="302"/>
        </pc:sldMkLst>
      </pc:sldChg>
      <pc:sldChg chg="delSp modSp mod">
        <pc:chgData name="Pedro Henrique" userId="32bf12d4ee86271d" providerId="LiveId" clId="{149040D1-3A06-464F-9CEC-A14DCD0E3CBB}" dt="2026-05-24T14:25:44.465" v="11429" actId="478"/>
        <pc:sldMkLst>
          <pc:docMk/>
          <pc:sldMk cId="3151958661" sldId="305"/>
        </pc:sldMkLst>
        <pc:spChg chg="del">
          <ac:chgData name="Pedro Henrique" userId="32bf12d4ee86271d" providerId="LiveId" clId="{149040D1-3A06-464F-9CEC-A14DCD0E3CBB}" dt="2026-05-24T14:25:44.465" v="11429" actId="478"/>
          <ac:spMkLst>
            <pc:docMk/>
            <pc:sldMk cId="3151958661" sldId="305"/>
            <ac:spMk id="2" creationId="{FD11472A-C437-E385-1379-4C81CB2AAED5}"/>
          </ac:spMkLst>
        </pc:spChg>
        <pc:spChg chg="mod">
          <ac:chgData name="Pedro Henrique" userId="32bf12d4ee86271d" providerId="LiveId" clId="{149040D1-3A06-464F-9CEC-A14DCD0E3CBB}" dt="2026-05-24T14:25:42.790" v="11428" actId="14100"/>
          <ac:spMkLst>
            <pc:docMk/>
            <pc:sldMk cId="3151958661" sldId="305"/>
            <ac:spMk id="3" creationId="{AD85C1B6-A98F-C1F1-1BD3-185AAC7CB411}"/>
          </ac:spMkLst>
        </pc:spChg>
      </pc:sldChg>
      <pc:sldChg chg="add">
        <pc:chgData name="Pedro Henrique" userId="32bf12d4ee86271d" providerId="LiveId" clId="{149040D1-3A06-464F-9CEC-A14DCD0E3CBB}" dt="2026-05-24T02:22:01.612" v="10940"/>
        <pc:sldMkLst>
          <pc:docMk/>
          <pc:sldMk cId="888644308" sldId="307"/>
        </pc:sldMkLst>
      </pc:sldChg>
      <pc:sldChg chg="del">
        <pc:chgData name="Pedro Henrique" userId="32bf12d4ee86271d" providerId="LiveId" clId="{149040D1-3A06-464F-9CEC-A14DCD0E3CBB}" dt="2026-05-24T02:21:56.592" v="10939" actId="2696"/>
        <pc:sldMkLst>
          <pc:docMk/>
          <pc:sldMk cId="4015813876" sldId="307"/>
        </pc:sldMkLst>
      </pc:sldChg>
      <pc:sldChg chg="modSp add mod">
        <pc:chgData name="Pedro Henrique" userId="32bf12d4ee86271d" providerId="LiveId" clId="{149040D1-3A06-464F-9CEC-A14DCD0E3CBB}" dt="2026-05-24T02:39:51.225" v="10942" actId="732"/>
        <pc:sldMkLst>
          <pc:docMk/>
          <pc:sldMk cId="486356715" sldId="308"/>
        </pc:sldMkLst>
        <pc:spChg chg="mod">
          <ac:chgData name="Pedro Henrique" userId="32bf12d4ee86271d" providerId="LiveId" clId="{149040D1-3A06-464F-9CEC-A14DCD0E3CBB}" dt="2026-05-24T02:39:44.310" v="10941" actId="14100"/>
          <ac:spMkLst>
            <pc:docMk/>
            <pc:sldMk cId="486356715" sldId="308"/>
            <ac:spMk id="2" creationId="{6BF7EBF3-3F13-7F0F-C8D3-E1748897BAEC}"/>
          </ac:spMkLst>
        </pc:spChg>
        <pc:picChg chg="mod modCrop">
          <ac:chgData name="Pedro Henrique" userId="32bf12d4ee86271d" providerId="LiveId" clId="{149040D1-3A06-464F-9CEC-A14DCD0E3CBB}" dt="2026-05-24T02:39:51.225" v="10942" actId="732"/>
          <ac:picMkLst>
            <pc:docMk/>
            <pc:sldMk cId="486356715" sldId="308"/>
            <ac:picMk id="8" creationId="{BB43F7FB-8D60-ECB7-8CE1-9F319178FD2F}"/>
          </ac:picMkLst>
        </pc:picChg>
      </pc:sldChg>
      <pc:sldChg chg="del">
        <pc:chgData name="Pedro Henrique" userId="32bf12d4ee86271d" providerId="LiveId" clId="{149040D1-3A06-464F-9CEC-A14DCD0E3CBB}" dt="2026-05-24T02:21:32.642" v="10936" actId="2696"/>
        <pc:sldMkLst>
          <pc:docMk/>
          <pc:sldMk cId="2267344534" sldId="308"/>
        </pc:sldMkLst>
      </pc:sldChg>
      <pc:sldChg chg="del">
        <pc:chgData name="Pedro Henrique" userId="32bf12d4ee86271d" providerId="LiveId" clId="{149040D1-3A06-464F-9CEC-A14DCD0E3CBB}" dt="2026-05-24T02:21:32.642" v="10936" actId="2696"/>
        <pc:sldMkLst>
          <pc:docMk/>
          <pc:sldMk cId="1109427347" sldId="309"/>
        </pc:sldMkLst>
      </pc:sldChg>
      <pc:sldChg chg="modSp add mod modAnim">
        <pc:chgData name="Pedro Henrique" userId="32bf12d4ee86271d" providerId="LiveId" clId="{149040D1-3A06-464F-9CEC-A14DCD0E3CBB}" dt="2026-05-24T14:06:36.647" v="11360" actId="113"/>
        <pc:sldMkLst>
          <pc:docMk/>
          <pc:sldMk cId="3068004103" sldId="309"/>
        </pc:sldMkLst>
        <pc:spChg chg="mod">
          <ac:chgData name="Pedro Henrique" userId="32bf12d4ee86271d" providerId="LiveId" clId="{149040D1-3A06-464F-9CEC-A14DCD0E3CBB}" dt="2026-05-24T14:06:36.647" v="11360" actId="113"/>
          <ac:spMkLst>
            <pc:docMk/>
            <pc:sldMk cId="3068004103" sldId="309"/>
            <ac:spMk id="3" creationId="{9F6C771E-E010-6134-40FE-0C1A5F696F45}"/>
          </ac:spMkLst>
        </pc:spChg>
      </pc:sldChg>
      <pc:sldChg chg="del">
        <pc:chgData name="Pedro Henrique" userId="32bf12d4ee86271d" providerId="LiveId" clId="{149040D1-3A06-464F-9CEC-A14DCD0E3CBB}" dt="2026-05-24T02:21:32.642" v="10936" actId="2696"/>
        <pc:sldMkLst>
          <pc:docMk/>
          <pc:sldMk cId="1922072247" sldId="310"/>
        </pc:sldMkLst>
      </pc:sldChg>
      <pc:sldChg chg="modSp add mod">
        <pc:chgData name="Pedro Henrique" userId="32bf12d4ee86271d" providerId="LiveId" clId="{149040D1-3A06-464F-9CEC-A14DCD0E3CBB}" dt="2026-05-24T14:06:55.411" v="11382" actId="20577"/>
        <pc:sldMkLst>
          <pc:docMk/>
          <pc:sldMk cId="2430120787" sldId="310"/>
        </pc:sldMkLst>
        <pc:spChg chg="mod">
          <ac:chgData name="Pedro Henrique" userId="32bf12d4ee86271d" providerId="LiveId" clId="{149040D1-3A06-464F-9CEC-A14DCD0E3CBB}" dt="2026-05-24T14:06:55.411" v="11382" actId="20577"/>
          <ac:spMkLst>
            <pc:docMk/>
            <pc:sldMk cId="2430120787" sldId="310"/>
            <ac:spMk id="2" creationId="{638B0983-6CD3-1EFA-C6C2-2EE87710C821}"/>
          </ac:spMkLst>
        </pc:spChg>
      </pc:sldChg>
      <pc:sldChg chg="del">
        <pc:chgData name="Pedro Henrique" userId="32bf12d4ee86271d" providerId="LiveId" clId="{149040D1-3A06-464F-9CEC-A14DCD0E3CBB}" dt="2026-05-24T02:21:32.642" v="10936" actId="2696"/>
        <pc:sldMkLst>
          <pc:docMk/>
          <pc:sldMk cId="912739016" sldId="311"/>
        </pc:sldMkLst>
      </pc:sldChg>
      <pc:sldChg chg="add">
        <pc:chgData name="Pedro Henrique" userId="32bf12d4ee86271d" providerId="LiveId" clId="{149040D1-3A06-464F-9CEC-A14DCD0E3CBB}" dt="2026-05-24T02:21:38.692" v="10937"/>
        <pc:sldMkLst>
          <pc:docMk/>
          <pc:sldMk cId="4104846469" sldId="311"/>
        </pc:sldMkLst>
      </pc:sldChg>
      <pc:sldChg chg="del">
        <pc:chgData name="Pedro Henrique" userId="32bf12d4ee86271d" providerId="LiveId" clId="{149040D1-3A06-464F-9CEC-A14DCD0E3CBB}" dt="2026-05-24T02:21:32.642" v="10936" actId="2696"/>
        <pc:sldMkLst>
          <pc:docMk/>
          <pc:sldMk cId="53001876" sldId="312"/>
        </pc:sldMkLst>
      </pc:sldChg>
      <pc:sldChg chg="add">
        <pc:chgData name="Pedro Henrique" userId="32bf12d4ee86271d" providerId="LiveId" clId="{149040D1-3A06-464F-9CEC-A14DCD0E3CBB}" dt="2026-05-24T02:21:38.692" v="10937"/>
        <pc:sldMkLst>
          <pc:docMk/>
          <pc:sldMk cId="2546071403" sldId="312"/>
        </pc:sldMkLst>
      </pc:sldChg>
      <pc:sldChg chg="add">
        <pc:chgData name="Pedro Henrique" userId="32bf12d4ee86271d" providerId="LiveId" clId="{149040D1-3A06-464F-9CEC-A14DCD0E3CBB}" dt="2026-05-24T02:21:38.692" v="10937"/>
        <pc:sldMkLst>
          <pc:docMk/>
          <pc:sldMk cId="605945905" sldId="313"/>
        </pc:sldMkLst>
      </pc:sldChg>
      <pc:sldChg chg="del">
        <pc:chgData name="Pedro Henrique" userId="32bf12d4ee86271d" providerId="LiveId" clId="{149040D1-3A06-464F-9CEC-A14DCD0E3CBB}" dt="2026-05-24T02:21:32.642" v="10936" actId="2696"/>
        <pc:sldMkLst>
          <pc:docMk/>
          <pc:sldMk cId="2443898768" sldId="313"/>
        </pc:sldMkLst>
      </pc:sldChg>
      <pc:sldChg chg="add addAnim delAnim modAnim">
        <pc:chgData name="Pedro Henrique" userId="32bf12d4ee86271d" providerId="LiveId" clId="{149040D1-3A06-464F-9CEC-A14DCD0E3CBB}" dt="2026-05-24T14:13:43.241" v="11384"/>
        <pc:sldMkLst>
          <pc:docMk/>
          <pc:sldMk cId="201145780" sldId="314"/>
        </pc:sldMkLst>
      </pc:sldChg>
      <pc:sldChg chg="del">
        <pc:chgData name="Pedro Henrique" userId="32bf12d4ee86271d" providerId="LiveId" clId="{149040D1-3A06-464F-9CEC-A14DCD0E3CBB}" dt="2026-05-24T02:21:32.642" v="10936" actId="2696"/>
        <pc:sldMkLst>
          <pc:docMk/>
          <pc:sldMk cId="2071607840" sldId="314"/>
        </pc:sldMkLst>
      </pc:sldChg>
      <pc:sldChg chg="del">
        <pc:chgData name="Pedro Henrique" userId="32bf12d4ee86271d" providerId="LiveId" clId="{149040D1-3A06-464F-9CEC-A14DCD0E3CBB}" dt="2026-05-24T02:21:55.146" v="10938" actId="47"/>
        <pc:sldMkLst>
          <pc:docMk/>
          <pc:sldMk cId="812104849" sldId="315"/>
        </pc:sldMkLst>
      </pc:sldChg>
      <pc:sldChg chg="addSp delSp modSp new mod">
        <pc:chgData name="Pedro Henrique" userId="32bf12d4ee86271d" providerId="LiveId" clId="{149040D1-3A06-464F-9CEC-A14DCD0E3CBB}" dt="2026-05-24T02:43:58.532" v="10973"/>
        <pc:sldMkLst>
          <pc:docMk/>
          <pc:sldMk cId="1193881814" sldId="316"/>
        </pc:sldMkLst>
        <pc:spChg chg="mod">
          <ac:chgData name="Pedro Henrique" userId="32bf12d4ee86271d" providerId="LiveId" clId="{149040D1-3A06-464F-9CEC-A14DCD0E3CBB}" dt="2026-05-24T00:43:55.478" v="9619" actId="20577"/>
          <ac:spMkLst>
            <pc:docMk/>
            <pc:sldMk cId="1193881814" sldId="316"/>
            <ac:spMk id="2" creationId="{941C0DB3-F5EA-6CC6-6E3E-663E18F6947A}"/>
          </ac:spMkLst>
        </pc:spChg>
        <pc:spChg chg="del mod">
          <ac:chgData name="Pedro Henrique" userId="32bf12d4ee86271d" providerId="LiveId" clId="{149040D1-3A06-464F-9CEC-A14DCD0E3CBB}" dt="2026-05-24T00:44:07.828" v="9621" actId="478"/>
          <ac:spMkLst>
            <pc:docMk/>
            <pc:sldMk cId="1193881814" sldId="316"/>
            <ac:spMk id="3" creationId="{A90AC28E-D492-B885-EED9-8D8899BC5D88}"/>
          </ac:spMkLst>
        </pc:spChg>
        <pc:spChg chg="add mod">
          <ac:chgData name="Pedro Henrique" userId="32bf12d4ee86271d" providerId="LiveId" clId="{149040D1-3A06-464F-9CEC-A14DCD0E3CBB}" dt="2026-05-24T02:43:58.532" v="10973"/>
          <ac:spMkLst>
            <pc:docMk/>
            <pc:sldMk cId="1193881814" sldId="316"/>
            <ac:spMk id="3" creationId="{C228F3F7-97B3-AC00-2732-2186D8BED606}"/>
          </ac:spMkLst>
        </pc:spChg>
        <pc:picChg chg="add mod">
          <ac:chgData name="Pedro Henrique" userId="32bf12d4ee86271d" providerId="LiveId" clId="{149040D1-3A06-464F-9CEC-A14DCD0E3CBB}" dt="2026-05-24T00:43:24.758" v="9526" actId="208"/>
          <ac:picMkLst>
            <pc:docMk/>
            <pc:sldMk cId="1193881814" sldId="316"/>
            <ac:picMk id="5" creationId="{0744BC20-0C4C-AF50-658E-D3319D3475DC}"/>
          </ac:picMkLst>
        </pc:picChg>
        <pc:picChg chg="add mod">
          <ac:chgData name="Pedro Henrique" userId="32bf12d4ee86271d" providerId="LiveId" clId="{149040D1-3A06-464F-9CEC-A14DCD0E3CBB}" dt="2026-05-24T00:44:11.948" v="9623" actId="1076"/>
          <ac:picMkLst>
            <pc:docMk/>
            <pc:sldMk cId="1193881814" sldId="316"/>
            <ac:picMk id="7" creationId="{603AE54F-1663-A7F1-AB09-EA73DFC1152C}"/>
          </ac:picMkLst>
        </pc:picChg>
      </pc:sldChg>
      <pc:sldChg chg="addSp delSp modSp new mod modAnim">
        <pc:chgData name="Pedro Henrique" userId="32bf12d4ee86271d" providerId="LiveId" clId="{149040D1-3A06-464F-9CEC-A14DCD0E3CBB}" dt="2026-05-24T14:18:35.342" v="11387" actId="113"/>
        <pc:sldMkLst>
          <pc:docMk/>
          <pc:sldMk cId="602961157" sldId="317"/>
        </pc:sldMkLst>
        <pc:spChg chg="del">
          <ac:chgData name="Pedro Henrique" userId="32bf12d4ee86271d" providerId="LiveId" clId="{149040D1-3A06-464F-9CEC-A14DCD0E3CBB}" dt="2026-05-24T00:58:53.033" v="9880" actId="478"/>
          <ac:spMkLst>
            <pc:docMk/>
            <pc:sldMk cId="602961157" sldId="317"/>
            <ac:spMk id="2" creationId="{82C42573-8405-08E8-EB31-4D72B1140753}"/>
          </ac:spMkLst>
        </pc:spChg>
        <pc:spChg chg="add mod">
          <ac:chgData name="Pedro Henrique" userId="32bf12d4ee86271d" providerId="LiveId" clId="{149040D1-3A06-464F-9CEC-A14DCD0E3CBB}" dt="2026-05-24T02:43:53.510" v="10971"/>
          <ac:spMkLst>
            <pc:docMk/>
            <pc:sldMk cId="602961157" sldId="317"/>
            <ac:spMk id="2" creationId="{9C792274-ADEC-088B-7280-268809EDBEDB}"/>
          </ac:spMkLst>
        </pc:spChg>
        <pc:spChg chg="mod">
          <ac:chgData name="Pedro Henrique" userId="32bf12d4ee86271d" providerId="LiveId" clId="{149040D1-3A06-464F-9CEC-A14DCD0E3CBB}" dt="2026-05-24T14:18:35.342" v="11387" actId="113"/>
          <ac:spMkLst>
            <pc:docMk/>
            <pc:sldMk cId="602961157" sldId="317"/>
            <ac:spMk id="3" creationId="{2E2CA197-C9B8-80CC-8B53-DB5865A37D97}"/>
          </ac:spMkLst>
        </pc:spChg>
        <pc:picChg chg="add mod">
          <ac:chgData name="Pedro Henrique" userId="32bf12d4ee86271d" providerId="LiveId" clId="{149040D1-3A06-464F-9CEC-A14DCD0E3CBB}" dt="2026-05-24T02:43:56.921" v="10972" actId="1076"/>
          <ac:picMkLst>
            <pc:docMk/>
            <pc:sldMk cId="602961157" sldId="317"/>
            <ac:picMk id="1026" creationId="{3A720A0F-59AC-5148-2C10-A208F294DC46}"/>
          </ac:picMkLst>
        </pc:picChg>
        <pc:picChg chg="add mod">
          <ac:chgData name="Pedro Henrique" userId="32bf12d4ee86271d" providerId="LiveId" clId="{149040D1-3A06-464F-9CEC-A14DCD0E3CBB}" dt="2026-05-24T02:43:56.921" v="10972" actId="1076"/>
          <ac:picMkLst>
            <pc:docMk/>
            <pc:sldMk cId="602961157" sldId="317"/>
            <ac:picMk id="1028" creationId="{668ED068-B8CF-B10A-F37B-F64F1880B16D}"/>
          </ac:picMkLst>
        </pc:picChg>
      </pc:sldChg>
      <pc:sldChg chg="addSp delSp modSp new mod modAnim">
        <pc:chgData name="Pedro Henrique" userId="32bf12d4ee86271d" providerId="LiveId" clId="{149040D1-3A06-464F-9CEC-A14DCD0E3CBB}" dt="2026-05-24T14:19:45.166" v="11389"/>
        <pc:sldMkLst>
          <pc:docMk/>
          <pc:sldMk cId="3161078962" sldId="318"/>
        </pc:sldMkLst>
        <pc:spChg chg="mod">
          <ac:chgData name="Pedro Henrique" userId="32bf12d4ee86271d" providerId="LiveId" clId="{149040D1-3A06-464F-9CEC-A14DCD0E3CBB}" dt="2026-05-24T01:05:33.709" v="9991" actId="20577"/>
          <ac:spMkLst>
            <pc:docMk/>
            <pc:sldMk cId="3161078962" sldId="318"/>
            <ac:spMk id="2" creationId="{ABDDC667-CC46-5969-C57B-BD44F0DE1E11}"/>
          </ac:spMkLst>
        </pc:spChg>
        <pc:spChg chg="add del mod">
          <ac:chgData name="Pedro Henrique" userId="32bf12d4ee86271d" providerId="LiveId" clId="{149040D1-3A06-464F-9CEC-A14DCD0E3CBB}" dt="2026-05-24T01:12:15.862" v="10352" actId="14100"/>
          <ac:spMkLst>
            <pc:docMk/>
            <pc:sldMk cId="3161078962" sldId="318"/>
            <ac:spMk id="3" creationId="{BDEC7594-6A32-046A-F4F6-06E0A511582B}"/>
          </ac:spMkLst>
        </pc:spChg>
        <pc:spChg chg="add mod">
          <ac:chgData name="Pedro Henrique" userId="32bf12d4ee86271d" providerId="LiveId" clId="{149040D1-3A06-464F-9CEC-A14DCD0E3CBB}" dt="2026-05-24T02:43:50.538" v="10970"/>
          <ac:spMkLst>
            <pc:docMk/>
            <pc:sldMk cId="3161078962" sldId="318"/>
            <ac:spMk id="4" creationId="{0717DAED-0B3D-E50F-35EC-C3C86E1C915B}"/>
          </ac:spMkLst>
        </pc:spChg>
        <pc:spChg chg="add mod">
          <ac:chgData name="Pedro Henrique" userId="32bf12d4ee86271d" providerId="LiveId" clId="{149040D1-3A06-464F-9CEC-A14DCD0E3CBB}" dt="2026-05-24T01:39:34.103" v="10560" actId="1076"/>
          <ac:spMkLst>
            <pc:docMk/>
            <pc:sldMk cId="3161078962" sldId="318"/>
            <ac:spMk id="10" creationId="{4CC21C80-2F31-C098-31CC-42A04ACA3B86}"/>
          </ac:spMkLst>
        </pc:spChg>
        <pc:picChg chg="add del mod ord">
          <ac:chgData name="Pedro Henrique" userId="32bf12d4ee86271d" providerId="LiveId" clId="{149040D1-3A06-464F-9CEC-A14DCD0E3CBB}" dt="2026-05-24T01:05:44.999" v="9994" actId="931"/>
          <ac:picMkLst>
            <pc:docMk/>
            <pc:sldMk cId="3161078962" sldId="318"/>
            <ac:picMk id="5" creationId="{90561BA9-A329-F19E-828B-BFC8630857BB}"/>
          </ac:picMkLst>
        </pc:picChg>
        <pc:picChg chg="add del mod ord">
          <ac:chgData name="Pedro Henrique" userId="32bf12d4ee86271d" providerId="LiveId" clId="{149040D1-3A06-464F-9CEC-A14DCD0E3CBB}" dt="2026-05-24T01:05:46.209" v="9997" actId="931"/>
          <ac:picMkLst>
            <pc:docMk/>
            <pc:sldMk cId="3161078962" sldId="318"/>
            <ac:picMk id="7" creationId="{1D966133-3F04-299D-9EB8-E6A6886417CE}"/>
          </ac:picMkLst>
        </pc:picChg>
        <pc:picChg chg="add mod">
          <ac:chgData name="Pedro Henrique" userId="32bf12d4ee86271d" providerId="LiveId" clId="{149040D1-3A06-464F-9CEC-A14DCD0E3CBB}" dt="2026-05-24T01:06:16.209" v="10008" actId="1076"/>
          <ac:picMkLst>
            <pc:docMk/>
            <pc:sldMk cId="3161078962" sldId="318"/>
            <ac:picMk id="9" creationId="{048D5922-FAAE-CBB2-1EBF-DB6112884E52}"/>
          </ac:picMkLst>
        </pc:picChg>
      </pc:sldChg>
      <pc:sldChg chg="addSp modSp new mod modAnim">
        <pc:chgData name="Pedro Henrique" userId="32bf12d4ee86271d" providerId="LiveId" clId="{149040D1-3A06-464F-9CEC-A14DCD0E3CBB}" dt="2026-05-24T14:20:32.651" v="11392" actId="113"/>
        <pc:sldMkLst>
          <pc:docMk/>
          <pc:sldMk cId="1957289543" sldId="319"/>
        </pc:sldMkLst>
        <pc:spChg chg="mod">
          <ac:chgData name="Pedro Henrique" userId="32bf12d4ee86271d" providerId="LiveId" clId="{149040D1-3A06-464F-9CEC-A14DCD0E3CBB}" dt="2026-05-24T14:20:32.651" v="11392" actId="113"/>
          <ac:spMkLst>
            <pc:docMk/>
            <pc:sldMk cId="1957289543" sldId="319"/>
            <ac:spMk id="3" creationId="{432672CD-82E0-24CF-BA4C-A7A50FCA95AB}"/>
          </ac:spMkLst>
        </pc:spChg>
        <pc:spChg chg="add mod">
          <ac:chgData name="Pedro Henrique" userId="32bf12d4ee86271d" providerId="LiveId" clId="{149040D1-3A06-464F-9CEC-A14DCD0E3CBB}" dt="2026-05-24T02:43:48.990" v="10969" actId="1076"/>
          <ac:spMkLst>
            <pc:docMk/>
            <pc:sldMk cId="1957289543" sldId="319"/>
            <ac:spMk id="4" creationId="{C7995264-E930-9501-B32E-911C68525842}"/>
          </ac:spMkLst>
        </pc:spChg>
        <pc:spChg chg="add mod">
          <ac:chgData name="Pedro Henrique" userId="32bf12d4ee86271d" providerId="LiveId" clId="{149040D1-3A06-464F-9CEC-A14DCD0E3CBB}" dt="2026-05-24T01:37:23.303" v="10547" actId="1076"/>
          <ac:spMkLst>
            <pc:docMk/>
            <pc:sldMk cId="1957289543" sldId="319"/>
            <ac:spMk id="9" creationId="{C0980FEE-2375-6673-A6F3-FF1258210089}"/>
          </ac:spMkLst>
        </pc:spChg>
        <pc:picChg chg="add mod">
          <ac:chgData name="Pedro Henrique" userId="32bf12d4ee86271d" providerId="LiveId" clId="{149040D1-3A06-464F-9CEC-A14DCD0E3CBB}" dt="2026-05-24T01:37:16.544" v="10545" actId="1076"/>
          <ac:picMkLst>
            <pc:docMk/>
            <pc:sldMk cId="1957289543" sldId="319"/>
            <ac:picMk id="5" creationId="{62E3A758-F3EA-24BA-8014-9145F08AB6E7}"/>
          </ac:picMkLst>
        </pc:picChg>
        <pc:inkChg chg="add">
          <ac:chgData name="Pedro Henrique" userId="32bf12d4ee86271d" providerId="LiveId" clId="{149040D1-3A06-464F-9CEC-A14DCD0E3CBB}" dt="2026-05-24T01:36:15.380" v="10523" actId="9405"/>
          <ac:inkMkLst>
            <pc:docMk/>
            <pc:sldMk cId="1957289543" sldId="319"/>
            <ac:inkMk id="6" creationId="{6C33057E-3342-BD20-0B2D-CCB5C44663EC}"/>
          </ac:inkMkLst>
        </pc:inkChg>
        <pc:inkChg chg="add">
          <ac:chgData name="Pedro Henrique" userId="32bf12d4ee86271d" providerId="LiveId" clId="{149040D1-3A06-464F-9CEC-A14DCD0E3CBB}" dt="2026-05-24T01:36:16.426" v="10524" actId="9405"/>
          <ac:inkMkLst>
            <pc:docMk/>
            <pc:sldMk cId="1957289543" sldId="319"/>
            <ac:inkMk id="7" creationId="{3F679DA5-5A10-3A41-D673-6A1DAF65EC83}"/>
          </ac:inkMkLst>
        </pc:inkChg>
        <pc:inkChg chg="add">
          <ac:chgData name="Pedro Henrique" userId="32bf12d4ee86271d" providerId="LiveId" clId="{149040D1-3A06-464F-9CEC-A14DCD0E3CBB}" dt="2026-05-24T01:36:17.853" v="10525" actId="9405"/>
          <ac:inkMkLst>
            <pc:docMk/>
            <pc:sldMk cId="1957289543" sldId="319"/>
            <ac:inkMk id="8" creationId="{EE204AD9-D67A-8E74-3BEA-27E5605B8FA5}"/>
          </ac:inkMkLst>
        </pc:inkChg>
      </pc:sldChg>
      <pc:sldChg chg="addSp delSp modSp new mod addAnim delAnim modAnim">
        <pc:chgData name="Pedro Henrique" userId="32bf12d4ee86271d" providerId="LiveId" clId="{149040D1-3A06-464F-9CEC-A14DCD0E3CBB}" dt="2026-05-24T14:20:42.985" v="11394"/>
        <pc:sldMkLst>
          <pc:docMk/>
          <pc:sldMk cId="1043520788" sldId="320"/>
        </pc:sldMkLst>
        <pc:spChg chg="del">
          <ac:chgData name="Pedro Henrique" userId="32bf12d4ee86271d" providerId="LiveId" clId="{149040D1-3A06-464F-9CEC-A14DCD0E3CBB}" dt="2026-05-24T02:09:50.152" v="10661" actId="478"/>
          <ac:spMkLst>
            <pc:docMk/>
            <pc:sldMk cId="1043520788" sldId="320"/>
            <ac:spMk id="3" creationId="{22A2D574-1776-27DA-1F92-26ECB338F548}"/>
          </ac:spMkLst>
        </pc:spChg>
        <pc:spChg chg="add mod">
          <ac:chgData name="Pedro Henrique" userId="32bf12d4ee86271d" providerId="LiveId" clId="{149040D1-3A06-464F-9CEC-A14DCD0E3CBB}" dt="2026-05-24T02:44:02.789" v="10974"/>
          <ac:spMkLst>
            <pc:docMk/>
            <pc:sldMk cId="1043520788" sldId="320"/>
            <ac:spMk id="3" creationId="{B3876880-50A0-F0F9-0AB7-3039AE320D5C}"/>
          </ac:spMkLst>
        </pc:spChg>
        <pc:spChg chg="add mod">
          <ac:chgData name="Pedro Henrique" userId="32bf12d4ee86271d" providerId="LiveId" clId="{149040D1-3A06-464F-9CEC-A14DCD0E3CBB}" dt="2026-05-24T02:09:48.732" v="10660"/>
          <ac:spMkLst>
            <pc:docMk/>
            <pc:sldMk cId="1043520788" sldId="320"/>
            <ac:spMk id="4" creationId="{49760565-DC30-0182-4C58-C3A125B4F85A}"/>
          </ac:spMkLst>
        </pc:spChg>
        <pc:spChg chg="add mod">
          <ac:chgData name="Pedro Henrique" userId="32bf12d4ee86271d" providerId="LiveId" clId="{149040D1-3A06-464F-9CEC-A14DCD0E3CBB}" dt="2026-05-24T02:09:48.132" v="10659"/>
          <ac:spMkLst>
            <pc:docMk/>
            <pc:sldMk cId="1043520788" sldId="320"/>
            <ac:spMk id="6" creationId="{E07BECCB-C0E0-5FEB-1528-7BEDF23CEF24}"/>
          </ac:spMkLst>
        </pc:spChg>
        <pc:spChg chg="add mod">
          <ac:chgData name="Pedro Henrique" userId="32bf12d4ee86271d" providerId="LiveId" clId="{149040D1-3A06-464F-9CEC-A14DCD0E3CBB}" dt="2026-05-24T02:12:05.952" v="10933" actId="20577"/>
          <ac:spMkLst>
            <pc:docMk/>
            <pc:sldMk cId="1043520788" sldId="320"/>
            <ac:spMk id="7" creationId="{63AFF4A7-FFDC-C196-DA1D-8DE6B508EC21}"/>
          </ac:spMkLst>
        </pc:spChg>
        <pc:spChg chg="add mod">
          <ac:chgData name="Pedro Henrique" userId="32bf12d4ee86271d" providerId="LiveId" clId="{149040D1-3A06-464F-9CEC-A14DCD0E3CBB}" dt="2026-05-24T02:09:50.372" v="10662"/>
          <ac:spMkLst>
            <pc:docMk/>
            <pc:sldMk cId="1043520788" sldId="320"/>
            <ac:spMk id="9" creationId="{A0D5C0A0-98C8-4959-F5BE-CE33D5581101}"/>
          </ac:spMkLst>
        </pc:spChg>
        <pc:picChg chg="add mod">
          <ac:chgData name="Pedro Henrique" userId="32bf12d4ee86271d" providerId="LiveId" clId="{149040D1-3A06-464F-9CEC-A14DCD0E3CBB}" dt="2026-05-24T02:09:48.132" v="10659"/>
          <ac:picMkLst>
            <pc:docMk/>
            <pc:sldMk cId="1043520788" sldId="320"/>
            <ac:picMk id="5" creationId="{CC629414-F4D4-110C-6D07-5666698F695E}"/>
          </ac:picMkLst>
        </pc:picChg>
        <pc:picChg chg="add mod">
          <ac:chgData name="Pedro Henrique" userId="32bf12d4ee86271d" providerId="LiveId" clId="{149040D1-3A06-464F-9CEC-A14DCD0E3CBB}" dt="2026-05-24T02:09:50.372" v="10662"/>
          <ac:picMkLst>
            <pc:docMk/>
            <pc:sldMk cId="1043520788" sldId="320"/>
            <ac:picMk id="8" creationId="{62392C87-F359-D4F9-85F0-95DCF5888677}"/>
          </ac:picMkLst>
        </pc:picChg>
      </pc:sldChg>
      <pc:sldChg chg="modSp new mod">
        <pc:chgData name="Pedro Henrique" userId="32bf12d4ee86271d" providerId="LiveId" clId="{149040D1-3A06-464F-9CEC-A14DCD0E3CBB}" dt="2026-05-24T02:45:21.672" v="11060" actId="20577"/>
        <pc:sldMkLst>
          <pc:docMk/>
          <pc:sldMk cId="1778214526" sldId="321"/>
        </pc:sldMkLst>
        <pc:spChg chg="mod">
          <ac:chgData name="Pedro Henrique" userId="32bf12d4ee86271d" providerId="LiveId" clId="{149040D1-3A06-464F-9CEC-A14DCD0E3CBB}" dt="2026-05-24T02:45:21.672" v="11060" actId="20577"/>
          <ac:spMkLst>
            <pc:docMk/>
            <pc:sldMk cId="1778214526" sldId="321"/>
            <ac:spMk id="2" creationId="{1F2B2413-07EF-6D0B-412E-9B741F47AF69}"/>
          </ac:spMkLst>
        </pc:spChg>
        <pc:spChg chg="mod">
          <ac:chgData name="Pedro Henrique" userId="32bf12d4ee86271d" providerId="LiveId" clId="{149040D1-3A06-464F-9CEC-A14DCD0E3CBB}" dt="2026-05-24T02:45:18.215" v="11048"/>
          <ac:spMkLst>
            <pc:docMk/>
            <pc:sldMk cId="1778214526" sldId="321"/>
            <ac:spMk id="3" creationId="{03AE887A-1CDC-3AFD-A27D-8422F41211F5}"/>
          </ac:spMkLst>
        </pc:spChg>
      </pc:sldChg>
      <pc:sldChg chg="addSp delSp modSp new mod modNotesTx">
        <pc:chgData name="Pedro Henrique" userId="32bf12d4ee86271d" providerId="LiveId" clId="{149040D1-3A06-464F-9CEC-A14DCD0E3CBB}" dt="2026-05-24T02:51:07.786" v="11337" actId="115"/>
        <pc:sldMkLst>
          <pc:docMk/>
          <pc:sldMk cId="683350514" sldId="322"/>
        </pc:sldMkLst>
        <pc:spChg chg="mod">
          <ac:chgData name="Pedro Henrique" userId="32bf12d4ee86271d" providerId="LiveId" clId="{149040D1-3A06-464F-9CEC-A14DCD0E3CBB}" dt="2026-05-24T02:49:39.088" v="11281" actId="20577"/>
          <ac:spMkLst>
            <pc:docMk/>
            <pc:sldMk cId="683350514" sldId="322"/>
            <ac:spMk id="2" creationId="{6473AF7E-C371-EFEE-D34F-E9A635867BC8}"/>
          </ac:spMkLst>
        </pc:spChg>
        <pc:spChg chg="del">
          <ac:chgData name="Pedro Henrique" userId="32bf12d4ee86271d" providerId="LiveId" clId="{149040D1-3A06-464F-9CEC-A14DCD0E3CBB}" dt="2026-05-24T02:49:41.401" v="11282" actId="478"/>
          <ac:spMkLst>
            <pc:docMk/>
            <pc:sldMk cId="683350514" sldId="322"/>
            <ac:spMk id="3" creationId="{30591C5D-D6FD-DE71-957C-C9199C30CF2A}"/>
          </ac:spMkLst>
        </pc:spChg>
        <pc:spChg chg="add mod">
          <ac:chgData name="Pedro Henrique" userId="32bf12d4ee86271d" providerId="LiveId" clId="{149040D1-3A06-464F-9CEC-A14DCD0E3CBB}" dt="2026-05-24T02:51:07.786" v="11337" actId="115"/>
          <ac:spMkLst>
            <pc:docMk/>
            <pc:sldMk cId="683350514" sldId="322"/>
            <ac:spMk id="6" creationId="{D75632F5-8C05-262C-23EA-C4D3D6BEF793}"/>
          </ac:spMkLst>
        </pc:spChg>
        <pc:picChg chg="add mod">
          <ac:chgData name="Pedro Henrique" userId="32bf12d4ee86271d" providerId="LiveId" clId="{149040D1-3A06-464F-9CEC-A14DCD0E3CBB}" dt="2026-05-24T02:49:43.452" v="11283" actId="208"/>
          <ac:picMkLst>
            <pc:docMk/>
            <pc:sldMk cId="683350514" sldId="322"/>
            <ac:picMk id="5" creationId="{685235ED-CE59-58DB-D58E-3CAFD9B3860B}"/>
          </ac:picMkLst>
        </pc:picChg>
      </pc:sldChg>
      <pc:sldChg chg="addSp delSp modSp new mod">
        <pc:chgData name="Pedro Henrique" userId="32bf12d4ee86271d" providerId="LiveId" clId="{149040D1-3A06-464F-9CEC-A14DCD0E3CBB}" dt="2026-05-24T15:06:14.122" v="11602" actId="1076"/>
        <pc:sldMkLst>
          <pc:docMk/>
          <pc:sldMk cId="2477819439" sldId="323"/>
        </pc:sldMkLst>
        <pc:spChg chg="mod">
          <ac:chgData name="Pedro Henrique" userId="32bf12d4ee86271d" providerId="LiveId" clId="{149040D1-3A06-464F-9CEC-A14DCD0E3CBB}" dt="2026-05-24T14:28:40.252" v="11472" actId="20577"/>
          <ac:spMkLst>
            <pc:docMk/>
            <pc:sldMk cId="2477819439" sldId="323"/>
            <ac:spMk id="2" creationId="{4AC25570-4376-3D9B-C407-69FBAA76E779}"/>
          </ac:spMkLst>
        </pc:spChg>
        <pc:spChg chg="del">
          <ac:chgData name="Pedro Henrique" userId="32bf12d4ee86271d" providerId="LiveId" clId="{149040D1-3A06-464F-9CEC-A14DCD0E3CBB}" dt="2026-05-24T14:28:29.368" v="11433" actId="478"/>
          <ac:spMkLst>
            <pc:docMk/>
            <pc:sldMk cId="2477819439" sldId="323"/>
            <ac:spMk id="3" creationId="{EF70F5B3-8887-D926-1DB9-66DBB5FFA2C2}"/>
          </ac:spMkLst>
        </pc:spChg>
        <pc:spChg chg="add">
          <ac:chgData name="Pedro Henrique" userId="32bf12d4ee86271d" providerId="LiveId" clId="{149040D1-3A06-464F-9CEC-A14DCD0E3CBB}" dt="2026-05-24T14:28:24.672" v="11431"/>
          <ac:spMkLst>
            <pc:docMk/>
            <pc:sldMk cId="2477819439" sldId="323"/>
            <ac:spMk id="4" creationId="{7903F991-028F-6BCB-1C6F-3BAB7C364BBA}"/>
          </ac:spMkLst>
        </pc:spChg>
        <pc:spChg chg="add mod">
          <ac:chgData name="Pedro Henrique" userId="32bf12d4ee86271d" providerId="LiveId" clId="{149040D1-3A06-464F-9CEC-A14DCD0E3CBB}" dt="2026-05-24T15:06:14.122" v="11602" actId="1076"/>
          <ac:spMkLst>
            <pc:docMk/>
            <pc:sldMk cId="2477819439" sldId="323"/>
            <ac:spMk id="9" creationId="{34ED7018-CDAA-DA3B-D4D3-264C2D93A77D}"/>
          </ac:spMkLst>
        </pc:spChg>
        <pc:picChg chg="add del mod">
          <ac:chgData name="Pedro Henrique" userId="32bf12d4ee86271d" providerId="LiveId" clId="{149040D1-3A06-464F-9CEC-A14DCD0E3CBB}" dt="2026-05-24T14:59:31.577" v="11493" actId="478"/>
          <ac:picMkLst>
            <pc:docMk/>
            <pc:sldMk cId="2477819439" sldId="323"/>
            <ac:picMk id="6" creationId="{E07F8479-FD35-CBE1-8C23-21AE1F24DA1B}"/>
          </ac:picMkLst>
        </pc:picChg>
        <pc:picChg chg="add mod">
          <ac:chgData name="Pedro Henrique" userId="32bf12d4ee86271d" providerId="LiveId" clId="{149040D1-3A06-464F-9CEC-A14DCD0E3CBB}" dt="2026-05-24T15:06:14.122" v="11602" actId="1076"/>
          <ac:picMkLst>
            <pc:docMk/>
            <pc:sldMk cId="2477819439" sldId="323"/>
            <ac:picMk id="8" creationId="{F20F41FB-C6CC-10A7-2A6C-CFDD678D1F03}"/>
          </ac:picMkLst>
        </pc:picChg>
        <pc:picChg chg="add del mod">
          <ac:chgData name="Pedro Henrique" userId="32bf12d4ee86271d" providerId="LiveId" clId="{149040D1-3A06-464F-9CEC-A14DCD0E3CBB}" dt="2026-05-24T14:31:03.432" v="11481" actId="478"/>
          <ac:picMkLst>
            <pc:docMk/>
            <pc:sldMk cId="2477819439" sldId="323"/>
            <ac:picMk id="1028" creationId="{1D7163BA-4196-2D58-54A8-1857BA2182CA}"/>
          </ac:picMkLst>
        </pc:picChg>
        <pc:picChg chg="add del mod">
          <ac:chgData name="Pedro Henrique" userId="32bf12d4ee86271d" providerId="LiveId" clId="{149040D1-3A06-464F-9CEC-A14DCD0E3CBB}" dt="2026-05-24T14:59:31.577" v="11493" actId="478"/>
          <ac:picMkLst>
            <pc:docMk/>
            <pc:sldMk cId="2477819439" sldId="323"/>
            <ac:picMk id="1030" creationId="{F324591E-4372-8BA7-5451-0465B68B11FE}"/>
          </ac:picMkLst>
        </pc:picChg>
        <pc:picChg chg="add del mod">
          <ac:chgData name="Pedro Henrique" userId="32bf12d4ee86271d" providerId="LiveId" clId="{149040D1-3A06-464F-9CEC-A14DCD0E3CBB}" dt="2026-05-24T14:59:31.577" v="11493" actId="478"/>
          <ac:picMkLst>
            <pc:docMk/>
            <pc:sldMk cId="2477819439" sldId="323"/>
            <ac:picMk id="1032" creationId="{9A741F3D-29F8-383D-3F9E-7D81466F98E2}"/>
          </ac:picMkLst>
        </pc:picChg>
      </pc:sldChg>
      <pc:sldChg chg="modSp add mod">
        <pc:chgData name="Pedro Henrique" userId="32bf12d4ee86271d" providerId="LiveId" clId="{149040D1-3A06-464F-9CEC-A14DCD0E3CBB}" dt="2026-05-24T15:03:12.322" v="11601" actId="1076"/>
        <pc:sldMkLst>
          <pc:docMk/>
          <pc:sldMk cId="2990638919" sldId="324"/>
        </pc:sldMkLst>
        <pc:picChg chg="mod">
          <ac:chgData name="Pedro Henrique" userId="32bf12d4ee86271d" providerId="LiveId" clId="{149040D1-3A06-464F-9CEC-A14DCD0E3CBB}" dt="2026-05-24T15:03:02.972" v="11599" actId="1076"/>
          <ac:picMkLst>
            <pc:docMk/>
            <pc:sldMk cId="2990638919" sldId="324"/>
            <ac:picMk id="6" creationId="{CE52F7BE-5BCC-B2E6-CF63-11C78CEB3CA1}"/>
          </ac:picMkLst>
        </pc:picChg>
        <pc:picChg chg="mod">
          <ac:chgData name="Pedro Henrique" userId="32bf12d4ee86271d" providerId="LiveId" clId="{149040D1-3A06-464F-9CEC-A14DCD0E3CBB}" dt="2026-05-24T15:03:12.322" v="11601" actId="1076"/>
          <ac:picMkLst>
            <pc:docMk/>
            <pc:sldMk cId="2990638919" sldId="324"/>
            <ac:picMk id="1030" creationId="{74B70548-D91F-DF8E-07DC-7DE5ED0F6ED4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7T11:45:59.660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0 120,'312'3,"330"-7,-475-9,36-2,300-29,-3-1,696 44,-556 3,-449-4,212 5,-200 26,-14-2,-60-11,-76-9,78 3,-103-10,-3-1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7T11:46:08.704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1,'6'0,"1"1,-1 0,0 1,0 0,10 4,20 5,188 13,-99-4,189 4,130-24,-182-3,1587 3,-1825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7T11:46:10.628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1,'0'1,"1"0,-1 0,1 0,-1 0,1 1,0-1,0 0,-1 0,1 0,0-1,0 1,0 0,0 0,0 0,0-1,0 1,1 0,-1-1,0 1,0-1,0 0,1 1,-1-1,0 0,0 0,3 1,42 4,-40-5,434 6,-247-9,240 2,649 3,-757 11,515 85,41 32,13-77,1516-55,-2367 0,76-14,-88 11,-6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7T11:46:14.771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0,'2779'0,"-2588"15,-5 0,-11-16,-150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7T11:46:32.815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6273 1,'4995'0,"-4991"-1,1 1,0 1,-1-1,1 1,0 0,-1 0,1 0,-1 0,1 1,-1 0,0 0,0 0,0 0,4 4,-3-1,0 0,0 0,-1 0,1 1,-2 0,1 0,0 0,-1 0,2 7,4 7,0 0,1-1,1-1,0 0,17 19,-22-30,1 0,-1-1,2 1,-1-1,1-1,0 0,0 0,0-1,0 1,1-2,0 1,0-1,0-1,13 3,31 0,102-2,-96-4,66 7,193 12,-750 9,1 36,12-1,185-27,118-16,-2-4,-127-1,-531-17,545 3,132 6,0 3,-119 27,144-22,-16-2,-125 0,124-9,-125 18,-244 50,310-57,-168-4,314-11,0 1,1 0,-1 0,0 1,1-1,-1 1,0-1,1 1,-1 0,1 1,-1-1,1 1,-1-1,1 1,-4 3,5-3,1 0,0 0,-1 0,1 0,0 0,1 0,-1 0,0 0,0 0,1 1,0-1,-1 0,1 0,0 1,0-1,0 0,0 0,0 1,1-1,-1 0,1 0,-1 1,1-1,0 0,0 0,2 3,4 9,9 16,-16-29,0 0,0-1,0 1,0 0,0-1,1 1,-1 0,-1 0,1-1,0 1,0 0,0-1,0 1,0 0,0-1,-1 1,1 0,0-1,-1 1,1-1,0 1,-1 0,1-1,-1 1,1-1,-1 1,1-1,-1 1,1-1,-1 0,0 1,1-1,-1 0,1 1,-1-1,0 0,1 0,-1 0,0 1,0-1,-33 4,1-1,-1-2,1-1,-1-1,-63-13,45 8,-315-45,-231-24,-93 65,384 14,196-2,-1 5,2 6,-211 50,236-46,-134 11,26-5,-276 30,-89-25,355-14,-80 1,-918-14,565-3,618 1,0-1,-1 0,1-2,0 0,0-1,1-1,-32-15,12 3,1-3,-48-35,70 45,0-1,1 1,1-2,0 0,1 0,-11-18,21 31,1-1,0 0,0 1,0-1,-1 1,1-1,0 0,0 1,0-1,0 1,0-1,0 0,0 1,0-1,0 1,1-1,-1 1,0-1,0 0,0 1,1-1,-1 1,0-1,1 1,-1-1,0 1,1-1,-1 1,1 0,-1-1,1 1,-1-1,1 1,-1 0,1-1,-1 1,1 0,-1 0,1 0,0-1,-1 1,1 0,-1 0,1 0,0 0,0 0,39-6,-24 4,99-20,-69 15,-2-1,1-3,-1-2,66-28,-92 34,-1 0,1 1,0 0,1 2,-1 0,1 1,20 0,139 5,-76 1,2400-3,-2375-6,184-32,-176 17,143-3,820 23,-511 4,-450-1,150-5,-179-12,-72 9,63-3,426 10,-501-1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7T11:46:56.599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1 2,'209'-2,"227"5,-289 11,57 1,-119-16,-60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1:46:59.245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0,'5605'58'0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7T11:47:04.794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4320 152,'-160'-12,"33"1,-434-45,100 6,-1041 27,900 28,-280-5,857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7T11:47:08.976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0 61,'183'-16,"-84"4,503-20,3976 33,-4552-1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7T11:47:10.572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6368 1,'-376'18,"-370"-3,480-18,-2005 3,1579 22,509-14,37 5,-204 45,342-56,-62 7,-1-3,0-3,-76-6,16 1,-676 2,775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7T11:50:59.691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1 62,'121'2,"146"-6,-109-23,-106 16,75-7,388 14,-265 7,2394-3,-2188 29,-286-1,-100-15,75 5,353-14,-250-8,405 4,-654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7T11:51:03.259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173 88,'7359'0,"-7386"-1,0-2,0-2,-51-14,45 11,1 0,-46-4,-52-3,82 7,0 3,-1 2,-52 3,99 0,-1 0,1 1,-1-1,1 1,0 0,-1-1,1 1,0 0,0 0,-1 1,1-1,0 0,0 1,0-1,0 1,1 0,-1 0,0-1,1 1,-3 3,2 0,0 0,0 0,0 0,0 0,1 0,0 0,0 0,0 0,0 7,1 7,1 0,1 0,0-1,7 26,-6-33,2 7,-1 0,0 0,-1 1,0 34,-3-49,-1 0,1 0,-1 0,0 0,0 0,0 0,0-1,0 1,-1 0,0 0,0-1,0 1,0-1,0 0,-1 0,0 0,1 0,-1 0,0 0,0-1,-1 1,1-1,0 0,-1 0,0 0,1-1,-1 1,-4 0,-19 4,0-1,-1-1,0-2,1-1,-1-1,-30-4,-12 1,-1785-1,983 6,-2609-2,3451 2,0 1,-34 7,32-4,-46 3,54-9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7T11:51:13.881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2269 1,'5053'0,"-5038"0,1 1,-1 0,0 2,0-1,0 2,0 0,0 1,17 8,-24-9,1 1,-2-1,1 1,-1 1,1-1,-1 1,-1 1,1-1,-1 1,0 0,-1 0,0 1,0 0,-1 0,5 9,5 15,19 54,-31-80,0 1,-1-1,0 1,0 0,0-1,-1 1,0 0,0-1,0 1,-3 9,1-11,0 0,0-1,-1 1,0-1,0 0,0 0,0 0,-1 0,0-1,1 1,-1-1,-1 0,1 0,0 0,-1-1,1 1,-1-1,0 0,-8 2,-7 2,-1-1,0 0,-29 1,-814 55,300-62,-433 12,467 18,-377 17,847-41,-95 20,92-13,-77 5,-115-14,-85 6,-483 11,540-22,-1130 2,1373 5,39-5,1 0,0 0,-1 1,1-1,0 0,0 0,-1 0,1 0,0 0,-1 1,1-1,0 0,0 0,0 0,-1 1,1-1,0 0,0 0,0 1,-1-1,1 0,0 0,0 1,0-1,0 0,0 1,0-1,0 0,0 0,0 1,0-1,0 0,0 1,0-1,0 0,0 1,18 13,2-7,1 0,-1-2,1 0,0-1,1-1,-1-1,29-1,12 2,229 29,44 4,809-19,-704-21,-70 2,400 5,-584 12,193 40,-8 1,266 36,-304-40,-162-28,311 4,-306-27,103-4,-229-4,1-1,70-22,-78 18,1 1,0 3,78-6,-78 14,-21 1,0-2,42-5,-57 4,-1 0,1 0,-1 0,0-1,0 0,0-1,0 0,0 0,-1 0,1-1,-1 0,7-7,6-9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7T11:56:28.181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6784 914,'-6626'0,"6615"0,-1 0,1 0,0-2,0 1,0-1,-19-7,27 8,0-1,-1 1,1-1,0 0,0 0,0 0,0-1,0 1,1-1,-1 0,1 1,0-1,0 0,0-1,0 1,0 0,1 0,-1-1,1 1,0-1,0 1,0-1,0-6,-3-40,3-1,5-58,1-7,-3-2,-6-143,0 230,2 26,1-1,0 0,0 1,1-1,0 0,0 0,1-8,0 12,0 0,-1 0,1 1,0-1,0 0,0 1,1-1,-1 1,0-1,0 1,1-1,-1 1,1 0,-1 0,1 0,0 0,0 0,-1 0,1 0,0 1,0-1,0 0,0 1,-1 0,1-1,0 1,3 0,42-4,1 2,74 6,-17 0,2991-1,-1565-6,125 3,-1252 30,-54-1,-68-27,216 13,211-1,-442-17,308 3,-532 3,0 1,79 19,-78-13,0-1,68 2,-108-11,8 0,0 0,0 1,0 1,0-1,20 7,-29-7,0 1,0-1,0 1,0-1,0 1,-1 0,1 0,-1 0,1 0,-1 1,0-1,0 1,0-1,0 1,-1 0,1 0,-1 0,1 0,-1 0,0 0,0 0,-1 0,1 0,0 0,-1 1,0 4,0-3,-1 1,0 0,0 0,-1-1,1 1,-1 0,0-1,-1 0,1 1,-1-1,0 0,-1-1,1 1,-1 0,0-1,0 0,0 0,0 0,-1 0,-10 5,-7 6,-1-2,0 0,-30 11,10-8,-81 17,17-5,27-9,0-3,-1-3,-98 1,148-11,-495 5,121-7,218 13,-47 1,-1703-13,940-5,-3719 3,4684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7T14:30:31.182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0 71,'392'-16,"4"1,492 16,-864-2,1-1,-1-2,0 0,43-14,-29 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09:25:05.406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0,'3324'0,"-3164"14,-36-2,-65-6,95 21,6 1,-93-19,203 13,30-23,-276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9:25:11.165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0,'2890'0'0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09:25:15.307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0,'2041'0,"-1893"7,217 38,-208-22,-1-9,259-11,-193-6,-200 4,1 1,37 9,-36-5,0-2,27 1,35-5,-60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09:25:17.611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0,'7'5,"0"-1,1 0,0 0,-1-1,1 0,0-1,1 1,10 1,7 2,55 13,162 17,-66-13,16 6,387 4,-261-19,-12 0,888-16,-1164 2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09:25:19.361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1,'3994'0,"-3680"13,325 56,-418-37,-45-4,288 9,330-42,-767 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09:25:20.927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1 31,'406'-15,"-26"0,1672 14,-977 3,-1050-2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09:26:27.510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698 1,'9434'0,"-9428"0,0 1,1-1,-1 1,0 1,0-1,0 1,0 0,0 1,0-1,0 1,-1 0,1 0,-1 1,8 7,3 4,-1 1,0 1,12 18,31 35,-41-54,1 0,0-1,2-1,-1 0,2-2,-1 0,2-1,-1-2,1 0,1-1,0-1,0-2,0 0,1-1,41 1,-26 0,-39-5,0 0,0 0,0 0,0 1,1-1,-1 0,0 0,0 0,0 1,0-1,0 0,0 0,0 0,0 1,0-1,0 0,0 0,0 1,0-1,0 0,0 0,0 1,0-1,0 0,0 0,0 0,0 1,0-1,0 0,0 0,0 0,-1 1,1-1,0 0,0 0,0 0,0 1,-1-1,1 0,0 0,0 0,0 0,-1 0,1 0,0 1,0-1,0 0,-1 0,1 0,0 0,0 0,-1 0,1 0,0 0,0 0,0 0,-1 0,1 0,0 0,-1 0,-72 19,-77 4,-197 6,-155-25,320-5,-4873-2,4444 33,71-1,164-15,-63 1,314-16,-109 2,116 13,72-7,-47 2,-336-9,196-1,169 5,1 4,0 2,0 3,-90 30,-63 35,193-70,-41 13,-93 17,136-35,0 0,0-2,0 0,0-1,0-1,0-1,0-1,-35-10,28 5,16 5,0 0,1-1,-1 0,1-1,0 0,-13-9,23 14,1 0,0 0,-1 0,1 0,0-1,-1 1,1 0,0 0,0 0,-1 0,1-1,0 1,0 0,-1 0,1-1,0 1,0 0,-1 0,1-1,0 1,0 0,0-1,0 1,0 0,0-1,-1 1,1 0,0-1,0 1,0 0,0-1,0 1,0 0,0-1,0 1,1 0,-1-1,0 1,0-1,15-1,21 6,177 42,-119-22,-62-14,68 11,242 13,-159-7,-100-13,105 5,529-18,-329-4,2927 3,-2633 15,-48 0,1479-14,-993-2,-1088 3,1 1,-1 2,45 12,-35-7,47 6,61-11,-35-3,-113-2,0 0,0 0,0 0,-1 0,1 0,0 0,0 1,0-1,0 1,-1-1,1 1,0 0,0-1,-1 1,1 0,0 0,-1 0,1 1,-1-1,0 0,1 0,-1 1,0-1,0 1,0-1,0 1,0 0,0-1,0 1,0 0,-1 0,1-1,-1 1,1 0,-1 0,0 0,0 0,0 2,-1 7,-1 0,0 0,0 0,-1 0,-8 16,-3 17,7-10,-2-1,-12 33,16-54,0 0,-2 0,1 0,-2-1,0 0,0-1,0 1,-13 10,14-15,0-1,-1 1,1-1,-1-1,0 0,0 0,0 0,-1-1,1 0,-18 3,-5-2,-58 2,23-3,-865 16,622-22,-330 0,-919 6,806 70,16 0,-321-71,508-5,-872 3,1364-2,-58-11,-24-1,114 11,0 0,0-2,-46-15,-26-6,-454-58,75 76,275 11,76-5,-139 5,258-3,1 1,-1 0,0 1,0-1,1 1,-1 1,1-1,-1 1,1-1,0 1,0 1,0-1,-7 8,5-3,0 0,0 0,1 0,0 1,1 0,0 0,-5 13,2 1,0 0,2 1,1-1,1 1,0 0,1 25,2-9,-1-7,1 0,2 0,1 0,8 37,-9-65,1 1,0-1,0 1,1-1,0 0,0 0,0 0,0-1,1 1,0-1,0 0,0 0,0 0,1 0,-1-1,1 0,0 0,8 4,8 2,0-1,0-2,34 8,-22-7,26 3,0-2,0-3,0-3,69-6,-8 2,1508 16,-41 1,-1189-14,499-9,-366-33,190-3,-312 45,1187-16,45 1,-1047 16,-590-2,-1 0,1 0,-1 0,0 1,1-1,-1 1,0-1,1 1,-1 0,0 1,0-1,0 1,0-1,0 1,0 0,0 0,0 0,-1 0,1 1,2 2,-3-1,1 1,-1-1,-1 0,1 1,-1-1,1 1,-1-1,-1 1,1 0,-1-1,1 1,-1 0,-1-1,0 10,-3 11,-2-1,0 0,-1 0,-14 30,-50 94,36-81,7-5,15-32,-31 54,42-81,-1 0,1-1,0 1,-1-1,0 1,0-1,1 0,-1 0,-1 0,1-1,0 1,0-1,0 0,-1 1,1-2,-1 1,-5 1,-6-1,1 0,-1-1,-14-2,4 0,-1536-8,954 12,-6097-2,6477-15,19 1,-440 15,626-2,-1 2,0 1,1 1,0 1,-1 1,-25 9,41-11,0-1,0 2,0-1,0 1,0 0,1 0,-1 1,1 0,0 0,1 0,-1 1,1 0,0 0,1 0,0 0,-1 1,2 0,-1 0,1 0,0 0,-2 11,-1 21,2 1,1 0,3 0,5 51,-1 0,-2 158,-2-245,0-1,1 0,-1 1,1-1,0 0,0 0,0 1,0-1,0 0,1 0,-1 0,1 0,0-1,0 1,0 0,0-1,0 1,1-1,-1 0,1 0,0 0,-1 0,1 0,0 0,0-1,0 0,0 1,1-1,4 1,8 1,0-2,0 1,0-2,0 0,18-3,3 1,126-2,488-33,283-129,-223 32,-110 47,1 43,930 40,-773 7,2247-3,-2760-15,5 0,678 17,-10191-2,9262 0,-54 4,53-4,0 0,1 0,-1 0,0 1,0-1,1 0,-1 0,0 1,0-1,1 1,-1-1,0 1,1-1,-1 1,1-1,-1 1,0-1,1 1,-1-1,1 1,-1 1,1-1,0 0,1 0,-1 0,0 0,0 0,1 0,-1 0,1 0,-1 0,1 0,0 0,-1 0,1 0,0-1,-1 1,1 0,0 0,0-1,0 1,0-1,2 2,20 13,0-1,2-1,0-1,0-1,42 12,-9-7,89 12,-62-21,160-5,-10-1,-213 0,44 9,-61-9,-1-1,0 1,0 1,0-1,0 0,0 1,0 0,0 0,0 0,-1 1,1-1,-1 1,1 0,-1-1,0 2,0-1,0 0,2 5,-4-6,-1 0,1 0,-1 0,0 0,1 0,-1 1,0-1,0 0,-1 0,1 0,0 1,-1-1,1 0,-1 0,0 0,0 0,1 0,-1 0,-1 0,1 0,0 0,0-1,-1 1,1 0,-1-1,1 1,-1-1,-2 2,-7 6,-1-1,0 0,-16 8,9-6,12-5,0 0,-1 1,2-1,-1 1,1 0,-9 12,14-17,0 0,0 0,1 0,-1 0,0 0,1 0,-1 1,1-1,0 0,-1 0,1 1,0-1,0 0,-1 1,1-1,0 0,0 1,1-1,-1 0,0 3,1-3,0 0,1 1,-1-1,0 0,0 1,1-1,-1 0,1 0,-1 0,1 0,-1 0,1-1,-1 1,1 0,0-1,-1 1,1-1,0 1,0-1,2 0,19 3,0-2,43-2,-62 1,-269-1,81-1,-331-16,429 10,1-5,1-3,-164-54,180 47,38 14,1-1,-41-20,61 25,1 0,0 0,0 0,0-1,1-1,0 1,0-1,1 0,0-1,0 1,1-1,-6-11,-16-40,4-2,-23-86,30 88,-2 0,-3 2,-35-67,-100-123,47 82,62 90,0 3,-45-96,81 142,0 0,1-1,2-1,1 0,1 0,1 0,-1-49,-34-346,35 390,1 2,2 4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09:26:43.201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1,'5'0,"11"0,9 0,4 0,2 0,7 0,1 0,4 0,-1 0,3 0,4 0,-2 0,1 0,-2 0,-5 0,-3 0,-9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09:45:40.669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0 32,'1645'0,"-1077"-13,1540 13,-2102 0,0-1,0 0,0 1,0-2,0 1,0-1,0 0,5-3,1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09:45:43.395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1,'386'0,"-375"0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9:45:45.351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9234 0 0,'-9234'26'0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24T01:36:15.377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0,'5'0,"12"0,7 0,25 0,44 0,21 0,0 0,-8 0,-18 0,-13 0,-16 0,-6 5,-9 2,-1-1,-3-1,-3-1,-9-2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24T01:36:16.426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0,'120'4,"161"26,212 31,-237-29,114 19,-270-30,90 15,-42-10,-124-24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24T01:36:17.852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133 0,'-133'0,"300"8,194 34,-225-23,138 24,-103-14,201 7,-352-36,-14-1,-1 1,1-1,0 1,-1 1,1-1,0 1,-1 0,1 0,-1 0,0 1,1 0,7 4,-13-6,1 1,-1-1,0 1,0-1,0 1,0-1,1 1,-1-1,0 1,0-1,0 1,0 0,0-1,0 1,0-1,0 1,0-1,-1 1,1-1,0 1,0-1,0 1,-1-1,1 1,0-1,0 1,-1-1,1 1,0-1,-1 0,1 1,-1-1,1 0,-1 1,1-1,0 0,-1 1,1-1,-1 0,1 0,-1 0,1 0,-2 1,-23 10,1-5,0-2,0 0,-1-2,1-1,-31-2,45 1,-17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6:51:11.025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0,'33'2,"-1"1,42 10,-37-6,46 3,-13-8,175 18,-129-8,0-5,135-10,-71 0,-114 4,0 3,69 13,-99-11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6:51:12.386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0,'2008'0,"-1960"0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6:51:13.639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711 37,'-12'0,"-16"0,-15 0,-13 0,-14 0,-7 0,-3 0,0-6,8-2,10 0,10 1,7 3,12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6:51:15.218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35,'99'5,"133"23,11 1,632-18,-512-14,591 3,-882-3,-1-3,-1-3,101-27,1 10,-71 13,-16 4,-46 7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6:51:21.524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1 320,'88'0,"327"-4,-5-31,190-31,-265 51,305-5,-491 21,0-7,233-37,482-80,-200 115,-377 11,-228-3,62-2,-1 6,188 29,-71 19,187 31,-293-74,174-9,-125-3,1278 3,-1395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6:51:22.385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37,'6'-6,"8"-2,26 0,23 2,20 2,13 1,3 2,-4 0,-11 1,-9 0,-11 1,-4-1,-7 0,1 1,-10-1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6:51:37.340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1,'8'7,"1"0,-1 0,2-1,-1 0,1-1,-1 0,1-1,21 7,7-1,44 6,-57-12,43 8,99 19,313 17,286-51,-714 6,76 13,-75-8,69 2,123-12,-215 2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6:51:38.867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72,'477'3,"513"-7,-608-31,27-1,357 38,-703-2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6:46:28.700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40,'54'3,"0"2,72 17,42 5,436-11,-427-17,1908-1,-1981-3,-1-5,142-31,-99 18,222-7,153 29,-284 4,-192-3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6:46:32.206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2,'194'-1,"220"3,-305 8,-1 5,109 29,151 21,264-55,-349-13,2260 3,-2404-7,-85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6:47:11.264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0,'2492'0,"-2413"4,133 24,-33-3,556-9,-459-19,2533 3,-2767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6:47:12.455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70,'50'0,"146"1,224-29,99-12,3 37,-492 3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6:47:17.185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0,'1569'0,"-1528"0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6:47:18.616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0 115,'1448'0,"-1402"-3,1-3,-1-1,77-23,-79 19,72-28,-68 20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6:47:23.858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37,'1'-1,"0"-1,0 1,0 0,0-1,1 1,-1 0,0-1,1 1,-1 0,1 0,-1 0,1 1,-1-1,1 0,0 0,-1 1,1-1,0 1,0 0,-1-1,1 1,4 0,-2-1,34-5,1 1,-1 2,1 1,44 5,157 25,-66-5,776-1,-646-25,364 2,-640 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6:47:25.781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0,'3181'0,"-3147"0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6:47:30.238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2,'102'0,"131"-1,298 37,-59 21,510-4,-782-52,667 23,27 20,-179-46,-694 2,0-1,0 0,-1-1,1-2,-1 0,0-1,0-1,29-12,-24 5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6:47:33.302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0,'2082'0,"-2051"0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6:47:47.096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0 119,'6'-4,"-1"0,0 1,1-1,0 1,0 1,0-1,0 1,0 0,0 0,1 1,-1 0,7-1,86-2,-72 5,26-5,94-17,-98 13,-14 1,0-1,39-15,-43 11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6:47:56.660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2,'366'18,"22"0,683 2,-80-4,-633-18,3210 2,-3505-3,63-11,21-1,-44 11,236-17,79 7,-374 14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1F8AA6-2F85-43AD-9DA4-18990D20EFF1}" type="datetimeFigureOut">
              <a:rPr lang="pt-BR" smtClean="0"/>
              <a:t>24/05/2026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83524-076C-4CAD-BB31-F3A293C515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6228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Célula odorífera é quimiorreceptora. A taxa de disparo refere-se à concentração do odorante no ar que foi inspirado.</a:t>
            </a:r>
          </a:p>
          <a:p>
            <a:r>
              <a:rPr lang="pt-BR" dirty="0"/>
              <a:t>Células da visão são fotorreceptoras. Elas têm um pigmento chamado rodopsina, que muda a configuração quando absorve luz em determinadas frequências (o interessante é que ela </a:t>
            </a:r>
            <a:r>
              <a:rPr lang="pt-BR" dirty="0" err="1"/>
              <a:t>hiperpolariza</a:t>
            </a:r>
            <a:r>
              <a:rPr lang="pt-BR" dirty="0"/>
              <a:t>, e não despolariza).</a:t>
            </a:r>
          </a:p>
          <a:p>
            <a:r>
              <a:rPr lang="pt-BR" dirty="0"/>
              <a:t>Células de pressão são </a:t>
            </a:r>
            <a:r>
              <a:rPr lang="pt-BR" dirty="0" err="1"/>
              <a:t>mecanorreceptoras</a:t>
            </a:r>
            <a:r>
              <a:rPr lang="pt-BR" dirty="0"/>
              <a:t>. Elas têm meio que uma mola formada de uma cápsula com fluido dentro ao redor do nervo sensorial (a pressão abre canais sensíveis ao esticamento).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883524-076C-4CAD-BB31-F3A293C5150C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5008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883524-076C-4CAD-BB31-F3A293C5150C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7884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figura mostra uma sonda pressionada sobre a pele.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883524-076C-4CAD-BB31-F3A293C5150C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5862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Relay – transmissão.</a:t>
            </a:r>
          </a:p>
          <a:p>
            <a:endParaRPr lang="pt-BR" dirty="0"/>
          </a:p>
          <a:p>
            <a:r>
              <a:rPr lang="pt-BR" dirty="0"/>
              <a:t>O centro de retransmissão (</a:t>
            </a:r>
            <a:r>
              <a:rPr lang="pt-BR" i="1" dirty="0"/>
              <a:t>relay </a:t>
            </a:r>
            <a:r>
              <a:rPr lang="pt-BR" i="1" dirty="0" err="1"/>
              <a:t>nucleus</a:t>
            </a:r>
            <a:r>
              <a:rPr lang="pt-BR" dirty="0"/>
              <a:t>) fica no tronco encefálico e no tálamo.</a:t>
            </a:r>
          </a:p>
          <a:p>
            <a:endParaRPr lang="pt-BR" dirty="0"/>
          </a:p>
          <a:p>
            <a:r>
              <a:rPr lang="pt-BR" dirty="0"/>
              <a:t>Em C, veem-se diferentes tipos de inibição.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883524-076C-4CAD-BB31-F3A293C5150C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59063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883524-076C-4CAD-BB31-F3A293C5150C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62457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movimento do estribo do tipo “pistão” cria variações de pressão de diferentes frequências na janela oval.</a:t>
            </a:r>
          </a:p>
          <a:p>
            <a:endParaRPr lang="pt-BR" dirty="0"/>
          </a:p>
          <a:p>
            <a:r>
              <a:rPr lang="pt-BR" dirty="0"/>
              <a:t>A membrana basilar oscila junto com a oscilação da pressão.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883524-076C-4CAD-BB31-F3A293C5150C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0452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3,5k de internas e 12k de externas.</a:t>
            </a:r>
            <a:br>
              <a:rPr lang="pt-BR" dirty="0"/>
            </a:br>
            <a:br>
              <a:rPr lang="pt-BR" dirty="0"/>
            </a:br>
            <a:r>
              <a:rPr lang="pt-BR" dirty="0"/>
              <a:t>Não é neurônio porque não tem nem dendrito, nem axônio.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883524-076C-4CAD-BB31-F3A293C5150C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14010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rigidez ajuda a manter um limiar.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883524-076C-4CAD-BB31-F3A293C5150C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37922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883524-076C-4CAD-BB31-F3A293C5150C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4692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883524-076C-4CAD-BB31-F3A293C5150C}" type="slidenum">
              <a:rPr lang="pt-BR" smtClean="0"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19183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883524-076C-4CAD-BB31-F3A293C5150C}" type="slidenum">
              <a:rPr lang="pt-BR" smtClean="0"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83413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883524-076C-4CAD-BB31-F3A293C5150C}" type="slidenum">
              <a:rPr lang="pt-BR" smtClean="0"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20399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azimute </a:t>
            </a:r>
            <a:r>
              <a:rPr lang="pt-BR" dirty="0"/>
              <a:t>é um ângulo horizontal usado para definir direções, medido a partir do Norte no </a:t>
            </a:r>
            <a:r>
              <a:rPr lang="pt-BR" b="1" dirty="0">
                <a:effectLst/>
              </a:rPr>
              <a:t>sentido horário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Ele varia de 0° a 360° e é amplamente utilizado em navegação, topografia, astronomia, orientação e até no posicionamento de painéis solares.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883524-076C-4CAD-BB31-F3A293C5150C}" type="slidenum">
              <a:rPr lang="pt-BR" smtClean="0"/>
              <a:t>42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81446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883524-076C-4CAD-BB31-F3A293C5150C}" type="slidenum">
              <a:rPr lang="pt-BR" smtClean="0"/>
              <a:t>44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10654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IC: </a:t>
            </a:r>
            <a:r>
              <a:rPr lang="pt-BR" dirty="0" err="1"/>
              <a:t>colículo</a:t>
            </a:r>
            <a:r>
              <a:rPr lang="pt-BR" dirty="0"/>
              <a:t> inferior;</a:t>
            </a:r>
          </a:p>
          <a:p>
            <a:r>
              <a:rPr lang="pt-BR" dirty="0"/>
              <a:t>MGB: corpo geniculado medial;</a:t>
            </a:r>
          </a:p>
          <a:p>
            <a:r>
              <a:rPr lang="pt-BR" dirty="0"/>
              <a:t>AC: córtex auditivo;</a:t>
            </a:r>
          </a:p>
          <a:p>
            <a:r>
              <a:rPr lang="pt-BR" dirty="0"/>
              <a:t>SOC: complexo olivar superior;</a:t>
            </a:r>
          </a:p>
          <a:p>
            <a:r>
              <a:rPr lang="pt-BR" dirty="0"/>
              <a:t>CN: núcleo coclear;</a:t>
            </a:r>
          </a:p>
          <a:p>
            <a:r>
              <a:rPr lang="pt-BR" dirty="0"/>
              <a:t>NLL: núcleo do </a:t>
            </a:r>
            <a:r>
              <a:rPr lang="pt-BR" dirty="0" err="1"/>
              <a:t>leminisco</a:t>
            </a:r>
            <a:r>
              <a:rPr lang="pt-BR" dirty="0"/>
              <a:t> lateral.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883524-076C-4CAD-BB31-F3A293C5150C}" type="slidenum">
              <a:rPr lang="pt-BR" smtClean="0"/>
              <a:t>46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7295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A1 em humanos se localiza no giro de </a:t>
            </a:r>
            <a:r>
              <a:rPr lang="pt-BR" dirty="0" err="1"/>
              <a:t>Heschl</a:t>
            </a:r>
            <a:r>
              <a:rPr lang="pt-BR" dirty="0"/>
              <a:t>, lobo temporal, medial à fissura </a:t>
            </a:r>
            <a:r>
              <a:rPr lang="pt-BR" dirty="0" err="1"/>
              <a:t>sylviana</a:t>
            </a:r>
            <a:r>
              <a:rPr lang="pt-BR" dirty="0"/>
              <a:t>.</a:t>
            </a:r>
          </a:p>
          <a:p>
            <a:endParaRPr lang="pt-BR" dirty="0"/>
          </a:p>
          <a:p>
            <a:r>
              <a:rPr lang="pt-BR" dirty="0"/>
              <a:t>Áreas do cinturão processam sons mais complexos (ex.: salvas de ruídos de banda estreita).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883524-076C-4CAD-BB31-F3A293C5150C}" type="slidenum">
              <a:rPr lang="pt-BR" smtClean="0"/>
              <a:t>55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94672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8772C-2807-5533-EC57-C7D0FA165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3D5BE65-15D2-3979-D81C-96BE9FEBFF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6F296A8-8757-EEA3-BD3D-7B2AA01BF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A1 em humanos se localiza no giro de </a:t>
            </a:r>
            <a:r>
              <a:rPr lang="pt-BR" dirty="0" err="1"/>
              <a:t>Heschl</a:t>
            </a:r>
            <a:r>
              <a:rPr lang="pt-BR" dirty="0"/>
              <a:t>, lobo temporal, medial à fissura </a:t>
            </a:r>
            <a:r>
              <a:rPr lang="pt-BR" dirty="0" err="1"/>
              <a:t>sylviana</a:t>
            </a:r>
            <a:r>
              <a:rPr lang="pt-BR" dirty="0"/>
              <a:t>.</a:t>
            </a:r>
          </a:p>
          <a:p>
            <a:endParaRPr lang="pt-BR" dirty="0"/>
          </a:p>
          <a:p>
            <a:r>
              <a:rPr lang="pt-BR" dirty="0"/>
              <a:t>Áreas do cinturão processam sons mais complexos (ex.: salvas de ruídos de banda estreita).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BB45934-236B-BD56-2AF4-2EACF7D89B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883524-076C-4CAD-BB31-F3A293C5150C}" type="slidenum">
              <a:rPr lang="pt-BR" smtClean="0"/>
              <a:t>56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47463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percepção de f0 e dos harmônicos gera taxa de disparo semelhante no mesmo neurônio responsivo para pitch.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883524-076C-4CAD-BB31-F3A293C5150C}" type="slidenum">
              <a:rPr lang="pt-BR" smtClean="0"/>
              <a:t>63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8552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6C40E8-F469-15A5-795A-EAA756E50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A2C57CC-BAC5-79BC-2A15-CD8AE1047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485CDD-A648-6536-53E5-B4A18C8BA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BBC32-E401-4536-A19B-25055B516CD0}" type="datetimeFigureOut">
              <a:rPr lang="pt-BR" smtClean="0"/>
              <a:t>24/05/2026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96EF6FE-AAC5-B807-76B8-E69A5D845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0FB0C9-C7DD-75A4-B6E8-801164D1C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7CBB7-8A1D-4559-82AF-B417FF3C51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1390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4CFFFA-9AD6-580C-F920-C3F68FA9D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37007ED-2526-6527-FBC3-B75469281D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0230528-825C-0BEE-B3CA-2D0DA2F49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BBC32-E401-4536-A19B-25055B516CD0}" type="datetimeFigureOut">
              <a:rPr lang="pt-BR" smtClean="0"/>
              <a:t>24/05/2026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FBA473D-A390-36BA-5861-1886ECC0D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10977B-97F6-3BE3-708F-31C6A5BD2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7CBB7-8A1D-4559-82AF-B417FF3C51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2132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9F22E-C8E7-88FB-63DD-91A24D673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4A17C36-6237-445F-03C7-42B6BA2E4B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D8FB5F-0FCE-5A5B-15EF-23B677877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BBC32-E401-4536-A19B-25055B516CD0}" type="datetimeFigureOut">
              <a:rPr lang="pt-BR" smtClean="0"/>
              <a:t>24/05/2026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70FE580-1B4D-6941-0C93-F55D32AC9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F066DB-268E-A5AB-AC60-82CA507D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7CBB7-8A1D-4559-82AF-B417FF3C51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4824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3F50B2-43CD-6960-2022-DB11CA2A6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F6CE89-EBB6-36B2-294E-FEE38EE3D5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80731D2-CB33-8472-6E8A-A4D1DD2A0D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BC63B47-6FB5-E7C5-6DA8-F635F625E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BBC32-E401-4536-A19B-25055B516CD0}" type="datetimeFigureOut">
              <a:rPr lang="pt-BR" smtClean="0"/>
              <a:t>24/05/2026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1ED17A1-19FA-B0DF-7C42-0CFB405F2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4B7338F-3015-F583-CC00-D10863DB3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7CBB7-8A1D-4559-82AF-B417FF3C51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6999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45F4CE-682C-B6BB-6766-5FD9070D0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9DB491F-A3BA-DE0E-9F0A-C21AC8B45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2351E17-3356-8AAA-36C3-DDE05FF32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745B53B-A84D-93B9-4478-741C470DFC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10FB184-0E95-E24E-2CB6-1040A15158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46A51E3-030A-B4DF-C56B-C82DE83F9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BBC32-E401-4536-A19B-25055B516CD0}" type="datetimeFigureOut">
              <a:rPr lang="pt-BR" smtClean="0"/>
              <a:t>24/05/2026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6C010BA-98D3-A95E-202C-66297DA82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1B7494E-1C78-F5D6-E2C9-1AFA2EAA9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7CBB7-8A1D-4559-82AF-B417FF3C51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6172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91DCA7-D0A6-BF45-9E3F-93AE2EB69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CA38775-ACC2-F73D-829F-570BDC314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BBC32-E401-4536-A19B-25055B516CD0}" type="datetimeFigureOut">
              <a:rPr lang="pt-BR" smtClean="0"/>
              <a:t>24/05/2026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D92BA95-470A-0C72-7EBA-28600D162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BA360C-194F-C95E-3FB7-789283ADB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7CBB7-8A1D-4559-82AF-B417FF3C51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6857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3E6D2D7-8A2D-B46A-BC00-075009353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BBC32-E401-4536-A19B-25055B516CD0}" type="datetimeFigureOut">
              <a:rPr lang="pt-BR" smtClean="0"/>
              <a:t>24/05/2026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C2A28CD-7FF9-911B-5F83-CC1A55EC4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84F77BC-5504-09B0-97C4-0DDAD69FE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7CBB7-8A1D-4559-82AF-B417FF3C51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7266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52CD47-44D6-88D6-B312-4D23DC675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79B2BF-8A2F-3F92-E833-34D0BFE1E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B4F480F-3D70-26AE-4E62-3CF0BB22A2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FB18980-B3A2-03E1-FC47-8B8B4B1AC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BBC32-E401-4536-A19B-25055B516CD0}" type="datetimeFigureOut">
              <a:rPr lang="pt-BR" smtClean="0"/>
              <a:t>24/05/2026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2EE53F8-C366-5978-427C-7E29352DA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49C2E61-897A-276C-F2AF-AD1851DD0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7CBB7-8A1D-4559-82AF-B417FF3C51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9291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3545E7-9682-9737-C489-8B7DC45C4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80E8DCD-9D56-AC09-A3D8-0CD95BD105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F097898-63ED-6B62-FF87-E02E00D268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5C74342-C398-FE18-8C05-1D59BFF22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BBC32-E401-4536-A19B-25055B516CD0}" type="datetimeFigureOut">
              <a:rPr lang="pt-BR" smtClean="0"/>
              <a:t>24/05/2026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A6D4BC1-F0E2-93D6-5799-B68B024EE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CADE746-AF2D-85FC-74A1-0C680D4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7CBB7-8A1D-4559-82AF-B417FF3C51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5491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633122-4432-9751-79CE-6AB36F803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435B977-4CC1-6B88-9ADA-7EEF1B706F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37B0A7C-2423-0DD7-1A1C-1CA7D1C16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BBC32-E401-4536-A19B-25055B516CD0}" type="datetimeFigureOut">
              <a:rPr lang="pt-BR" smtClean="0"/>
              <a:t>24/05/2026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D87AD30-8D43-259E-AC4D-172456B97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1719E1-1418-32E4-76A2-750590072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7CBB7-8A1D-4559-82AF-B417FF3C51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4262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731F252-C624-40D3-B372-0BC52E5373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FAEB86E-9F0A-ED20-65A6-CF38508D81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DDC39EE-AE27-5F9B-26C9-BA908C5A0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BBC32-E401-4536-A19B-25055B516CD0}" type="datetimeFigureOut">
              <a:rPr lang="pt-BR" smtClean="0"/>
              <a:t>24/05/2026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B08D43B-7AAA-FC20-832D-9F2B10B2E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FEAA41-0D61-D1F2-98E6-6E76337A2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7CBB7-8A1D-4559-82AF-B417FF3C51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630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B8E2A9A-6C78-5D59-9391-9D0A9DCDD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BE28737-4FA1-1956-FE8C-74464B1049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60C3E90-3A0A-ECE5-3867-4D5D8B54AE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BBBC32-E401-4536-A19B-25055B516CD0}" type="datetimeFigureOut">
              <a:rPr lang="pt-BR" smtClean="0"/>
              <a:t>24/05/2026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CB7E73C-334F-8A2A-2F43-316FF5091E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2FD2CB-788A-3FC0-C3D9-3236345D7A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F7CBB7-8A1D-4559-82AF-B417FF3C51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1382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14.png"/><Relationship Id="rId18" Type="http://schemas.openxmlformats.org/officeDocument/2006/relationships/customXml" Target="../ink/ink7.xml"/><Relationship Id="rId3" Type="http://schemas.openxmlformats.org/officeDocument/2006/relationships/image" Target="../media/image8.png"/><Relationship Id="rId21" Type="http://schemas.openxmlformats.org/officeDocument/2006/relationships/image" Target="../media/image18.png"/><Relationship Id="rId7" Type="http://schemas.openxmlformats.org/officeDocument/2006/relationships/image" Target="../media/image11.png"/><Relationship Id="rId12" Type="http://schemas.openxmlformats.org/officeDocument/2006/relationships/customXml" Target="../ink/ink4.xml"/><Relationship Id="rId17" Type="http://schemas.openxmlformats.org/officeDocument/2006/relationships/image" Target="../media/image16.png"/><Relationship Id="rId25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6" Type="http://schemas.openxmlformats.org/officeDocument/2006/relationships/customXml" Target="../ink/ink6.xml"/><Relationship Id="rId20" Type="http://schemas.openxmlformats.org/officeDocument/2006/relationships/customXml" Target="../ink/ink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.xml"/><Relationship Id="rId11" Type="http://schemas.openxmlformats.org/officeDocument/2006/relationships/image" Target="../media/image13.png"/><Relationship Id="rId24" Type="http://schemas.openxmlformats.org/officeDocument/2006/relationships/customXml" Target="../ink/ink10.xml"/><Relationship Id="rId5" Type="http://schemas.openxmlformats.org/officeDocument/2006/relationships/image" Target="../media/image10.png"/><Relationship Id="rId15" Type="http://schemas.openxmlformats.org/officeDocument/2006/relationships/image" Target="../media/image15.png"/><Relationship Id="rId23" Type="http://schemas.openxmlformats.org/officeDocument/2006/relationships/image" Target="../media/image19.png"/><Relationship Id="rId10" Type="http://schemas.openxmlformats.org/officeDocument/2006/relationships/customXml" Target="../ink/ink3.xml"/><Relationship Id="rId19" Type="http://schemas.openxmlformats.org/officeDocument/2006/relationships/image" Target="../media/image17.png"/><Relationship Id="rId4" Type="http://schemas.openxmlformats.org/officeDocument/2006/relationships/image" Target="../media/image9.png"/><Relationship Id="rId9" Type="http://schemas.openxmlformats.org/officeDocument/2006/relationships/image" Target="../media/image12.png"/><Relationship Id="rId14" Type="http://schemas.openxmlformats.org/officeDocument/2006/relationships/customXml" Target="../ink/ink5.xml"/><Relationship Id="rId22" Type="http://schemas.openxmlformats.org/officeDocument/2006/relationships/customXml" Target="../ink/ink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customXml" Target="../ink/ink11.xml"/><Relationship Id="rId7" Type="http://schemas.openxmlformats.org/officeDocument/2006/relationships/customXml" Target="../ink/ink13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customXml" Target="../ink/ink1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0.png"/><Relationship Id="rId13" Type="http://schemas.openxmlformats.org/officeDocument/2006/relationships/customXml" Target="../ink/ink21.xml"/><Relationship Id="rId18" Type="http://schemas.openxmlformats.org/officeDocument/2006/relationships/image" Target="../media/image580.png"/><Relationship Id="rId3" Type="http://schemas.openxmlformats.org/officeDocument/2006/relationships/customXml" Target="../ink/ink16.xml"/><Relationship Id="rId7" Type="http://schemas.openxmlformats.org/officeDocument/2006/relationships/customXml" Target="../ink/ink18.xml"/><Relationship Id="rId12" Type="http://schemas.openxmlformats.org/officeDocument/2006/relationships/image" Target="../media/image550.png"/><Relationship Id="rId17" Type="http://schemas.openxmlformats.org/officeDocument/2006/relationships/customXml" Target="../ink/ink23.xml"/><Relationship Id="rId2" Type="http://schemas.openxmlformats.org/officeDocument/2006/relationships/image" Target="../media/image51.png"/><Relationship Id="rId16" Type="http://schemas.openxmlformats.org/officeDocument/2006/relationships/image" Target="../media/image5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0.png"/><Relationship Id="rId11" Type="http://schemas.openxmlformats.org/officeDocument/2006/relationships/customXml" Target="../ink/ink20.xml"/><Relationship Id="rId5" Type="http://schemas.openxmlformats.org/officeDocument/2006/relationships/customXml" Target="../ink/ink17.xml"/><Relationship Id="rId15" Type="http://schemas.openxmlformats.org/officeDocument/2006/relationships/customXml" Target="../ink/ink22.xml"/><Relationship Id="rId10" Type="http://schemas.openxmlformats.org/officeDocument/2006/relationships/image" Target="../media/image540.png"/><Relationship Id="rId4" Type="http://schemas.openxmlformats.org/officeDocument/2006/relationships/image" Target="../media/image510.png"/><Relationship Id="rId9" Type="http://schemas.openxmlformats.org/officeDocument/2006/relationships/customXml" Target="../ink/ink19.xml"/><Relationship Id="rId14" Type="http://schemas.openxmlformats.org/officeDocument/2006/relationships/image" Target="../media/image56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customXml" Target="../ink/ink24.xml"/><Relationship Id="rId13" Type="http://schemas.openxmlformats.org/officeDocument/2006/relationships/image" Target="../media/image670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customXml" Target="../ink/ink2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60.png"/><Relationship Id="rId5" Type="http://schemas.openxmlformats.org/officeDocument/2006/relationships/image" Target="../media/image55.png"/><Relationship Id="rId10" Type="http://schemas.openxmlformats.org/officeDocument/2006/relationships/customXml" Target="../ink/ink25.xml"/><Relationship Id="rId4" Type="http://schemas.openxmlformats.org/officeDocument/2006/relationships/image" Target="../media/image54.png"/><Relationship Id="rId9" Type="http://schemas.openxmlformats.org/officeDocument/2006/relationships/image" Target="../media/image65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ature.com/articles/s41583-026-01045-1" TargetMode="Externa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customXml" Target="../ink/ink27.xml"/><Relationship Id="rId7" Type="http://schemas.openxmlformats.org/officeDocument/2006/relationships/customXml" Target="../ink/ink29.xml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customXml" Target="../ink/ink28.xml"/><Relationship Id="rId4" Type="http://schemas.openxmlformats.org/officeDocument/2006/relationships/image" Target="../media/image681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2.xml"/><Relationship Id="rId13" Type="http://schemas.openxmlformats.org/officeDocument/2006/relationships/image" Target="../media/image600.png"/><Relationship Id="rId18" Type="http://schemas.openxmlformats.org/officeDocument/2006/relationships/customXml" Target="../ink/ink37.xml"/><Relationship Id="rId3" Type="http://schemas.openxmlformats.org/officeDocument/2006/relationships/image" Target="../media/image74.png"/><Relationship Id="rId7" Type="http://schemas.openxmlformats.org/officeDocument/2006/relationships/image" Target="../media/image571.png"/><Relationship Id="rId12" Type="http://schemas.openxmlformats.org/officeDocument/2006/relationships/customXml" Target="../ink/ink34.xml"/><Relationship Id="rId17" Type="http://schemas.openxmlformats.org/officeDocument/2006/relationships/image" Target="../media/image620.png"/><Relationship Id="rId2" Type="http://schemas.openxmlformats.org/officeDocument/2006/relationships/image" Target="../media/image73.png"/><Relationship Id="rId16" Type="http://schemas.openxmlformats.org/officeDocument/2006/relationships/customXml" Target="../ink/ink36.xml"/><Relationship Id="rId20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1.xml"/><Relationship Id="rId11" Type="http://schemas.openxmlformats.org/officeDocument/2006/relationships/image" Target="../media/image590.png"/><Relationship Id="rId5" Type="http://schemas.openxmlformats.org/officeDocument/2006/relationships/image" Target="../media/image561.png"/><Relationship Id="rId15" Type="http://schemas.openxmlformats.org/officeDocument/2006/relationships/image" Target="../media/image610.png"/><Relationship Id="rId10" Type="http://schemas.openxmlformats.org/officeDocument/2006/relationships/customXml" Target="../ink/ink33.xml"/><Relationship Id="rId19" Type="http://schemas.openxmlformats.org/officeDocument/2006/relationships/image" Target="../media/image630.png"/><Relationship Id="rId4" Type="http://schemas.openxmlformats.org/officeDocument/2006/relationships/customXml" Target="../ink/ink30.xml"/><Relationship Id="rId9" Type="http://schemas.openxmlformats.org/officeDocument/2006/relationships/image" Target="../media/image581.png"/><Relationship Id="rId14" Type="http://schemas.openxmlformats.org/officeDocument/2006/relationships/customXml" Target="../ink/ink3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customXml" Target="../ink/ink39.xml"/><Relationship Id="rId13" Type="http://schemas.openxmlformats.org/officeDocument/2006/relationships/customXml" Target="../ink/ink41.xml"/><Relationship Id="rId18" Type="http://schemas.openxmlformats.org/officeDocument/2006/relationships/image" Target="../media/image740.png"/><Relationship Id="rId26" Type="http://schemas.openxmlformats.org/officeDocument/2006/relationships/image" Target="../media/image780.png"/><Relationship Id="rId3" Type="http://schemas.openxmlformats.org/officeDocument/2006/relationships/image" Target="../media/image80.png"/><Relationship Id="rId21" Type="http://schemas.openxmlformats.org/officeDocument/2006/relationships/customXml" Target="../ink/ink45.xml"/><Relationship Id="rId7" Type="http://schemas.openxmlformats.org/officeDocument/2006/relationships/image" Target="../media/image680.png"/><Relationship Id="rId12" Type="http://schemas.openxmlformats.org/officeDocument/2006/relationships/image" Target="../media/image710.png"/><Relationship Id="rId17" Type="http://schemas.openxmlformats.org/officeDocument/2006/relationships/customXml" Target="../ink/ink43.xml"/><Relationship Id="rId25" Type="http://schemas.openxmlformats.org/officeDocument/2006/relationships/customXml" Target="../ink/ink47.xml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730.png"/><Relationship Id="rId20" Type="http://schemas.openxmlformats.org/officeDocument/2006/relationships/image" Target="../media/image75.png"/><Relationship Id="rId29" Type="http://schemas.openxmlformats.org/officeDocument/2006/relationships/customXml" Target="../ink/ink49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8.xml"/><Relationship Id="rId11" Type="http://schemas.openxmlformats.org/officeDocument/2006/relationships/customXml" Target="../ink/ink40.xml"/><Relationship Id="rId24" Type="http://schemas.openxmlformats.org/officeDocument/2006/relationships/image" Target="../media/image770.png"/><Relationship Id="rId5" Type="http://schemas.openxmlformats.org/officeDocument/2006/relationships/image" Target="../media/image82.png"/><Relationship Id="rId15" Type="http://schemas.openxmlformats.org/officeDocument/2006/relationships/customXml" Target="../ink/ink42.xml"/><Relationship Id="rId23" Type="http://schemas.openxmlformats.org/officeDocument/2006/relationships/customXml" Target="../ink/ink46.xml"/><Relationship Id="rId28" Type="http://schemas.openxmlformats.org/officeDocument/2006/relationships/image" Target="../media/image790.png"/><Relationship Id="rId10" Type="http://schemas.openxmlformats.org/officeDocument/2006/relationships/image" Target="../media/image83.jpeg"/><Relationship Id="rId19" Type="http://schemas.openxmlformats.org/officeDocument/2006/relationships/customXml" Target="../ink/ink44.xml"/><Relationship Id="rId4" Type="http://schemas.openxmlformats.org/officeDocument/2006/relationships/image" Target="../media/image81.png"/><Relationship Id="rId9" Type="http://schemas.openxmlformats.org/officeDocument/2006/relationships/image" Target="../media/image690.png"/><Relationship Id="rId14" Type="http://schemas.openxmlformats.org/officeDocument/2006/relationships/image" Target="../media/image720.png"/><Relationship Id="rId22" Type="http://schemas.openxmlformats.org/officeDocument/2006/relationships/image" Target="../media/image760.png"/><Relationship Id="rId27" Type="http://schemas.openxmlformats.org/officeDocument/2006/relationships/customXml" Target="../ink/ink48.xml"/><Relationship Id="rId30" Type="http://schemas.openxmlformats.org/officeDocument/2006/relationships/image" Target="../media/image800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3DD2B5-3538-C577-7988-02FF175D39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Neurobiologia do Sistema Auditivo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102E7CA-C384-4CB8-1C3C-9443BE478D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Pedro Henrique Sousa dos Santos (CAPES/UFRJ)</a:t>
            </a:r>
          </a:p>
        </p:txBody>
      </p:sp>
    </p:spTree>
    <p:extLst>
      <p:ext uri="{BB962C8B-B14F-4D97-AF65-F5344CB8AC3E}">
        <p14:creationId xmlns:p14="http://schemas.microsoft.com/office/powerpoint/2010/main" val="3451767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5AABC7-1335-E5E3-F839-48B562F45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Sistema auditivo é um sistema sensorial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CD012D-BB0B-6547-B0D2-DAFB077E4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</a:pPr>
            <a:r>
              <a:rPr lang="pt-BR" dirty="0"/>
              <a:t>Tarefas básicas: detectar e discriminar estímulos.</a:t>
            </a:r>
          </a:p>
          <a:p>
            <a:pPr lvl="1" algn="just">
              <a:lnSpc>
                <a:spcPct val="100000"/>
              </a:lnSpc>
            </a:pPr>
            <a:r>
              <a:rPr lang="pt-BR" dirty="0"/>
              <a:t>“Há algo aí?” | “O que é isso?” | “O que mudou?”</a:t>
            </a:r>
          </a:p>
          <a:p>
            <a:pPr algn="just">
              <a:lnSpc>
                <a:spcPct val="100000"/>
              </a:lnSpc>
            </a:pPr>
            <a:r>
              <a:rPr lang="pt-BR" dirty="0"/>
              <a:t>Informação sensorial: atividade neural resultante da estimulação de células receptoras em partes específicas do corpo.</a:t>
            </a:r>
          </a:p>
          <a:p>
            <a:pPr lvl="1" algn="just">
              <a:lnSpc>
                <a:spcPct val="100000"/>
              </a:lnSpc>
            </a:pPr>
            <a:r>
              <a:rPr lang="pt-BR" dirty="0"/>
              <a:t>Transformação de estímulo de outra natureza em sinal elétrico </a:t>
            </a:r>
            <a:r>
              <a:rPr lang="pt-BR" b="1" dirty="0"/>
              <a:t>(código neural!)</a:t>
            </a:r>
            <a:r>
              <a:rPr lang="pt-BR" dirty="0"/>
              <a:t>.</a:t>
            </a:r>
          </a:p>
          <a:p>
            <a:pPr algn="just">
              <a:lnSpc>
                <a:spcPct val="100000"/>
              </a:lnSpc>
            </a:pPr>
            <a:r>
              <a:rPr lang="pt-BR" dirty="0"/>
              <a:t>Elas tanto enviam sinais para regiões superiores quanto recebem sinais de regiões superiores (modulação da resposta).</a:t>
            </a:r>
          </a:p>
        </p:txBody>
      </p:sp>
    </p:spTree>
    <p:extLst>
      <p:ext uri="{BB962C8B-B14F-4D97-AF65-F5344CB8AC3E}">
        <p14:creationId xmlns:p14="http://schemas.microsoft.com/office/powerpoint/2010/main" val="2926022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02E04B8-3079-9DCB-CF70-BD62F766C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940" y="401959"/>
            <a:ext cx="9812119" cy="280074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3053EB0-3490-4787-4E9F-489CEB124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176" y="3429000"/>
            <a:ext cx="9821646" cy="281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033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069FB07-076B-4C47-DBE1-16BE72397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177" y="2066735"/>
            <a:ext cx="9821646" cy="272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783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CCFB83-A57A-1D71-5160-8080C9617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B0CA52-CF7F-E527-627B-2E92E3CC8A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</a:pPr>
            <a:r>
              <a:rPr lang="pt-BR" dirty="0"/>
              <a:t>Todas essas células disparam quando o estímulo alcança um certo </a:t>
            </a:r>
            <a:r>
              <a:rPr lang="pt-BR" b="1" dirty="0"/>
              <a:t>limiar</a:t>
            </a:r>
            <a:r>
              <a:rPr lang="pt-BR" dirty="0"/>
              <a:t>.</a:t>
            </a:r>
          </a:p>
          <a:p>
            <a:pPr lvl="1" algn="just">
              <a:lnSpc>
                <a:spcPct val="100000"/>
              </a:lnSpc>
            </a:pPr>
            <a:r>
              <a:rPr lang="pt-BR" dirty="0"/>
              <a:t>Vantagens do limiar: 1) filtram respostas indesejadas ao ruído; e 2) ajudam a codificar o estímulo.</a:t>
            </a:r>
          </a:p>
          <a:p>
            <a:pPr lvl="1" algn="just">
              <a:lnSpc>
                <a:spcPct val="100000"/>
              </a:lnSpc>
            </a:pPr>
            <a:r>
              <a:rPr lang="pt-BR" dirty="0"/>
              <a:t>Limiares são definidos estatisticamente (a probabilidade de a célula disparar frente a um estímulo de intensidade X) e </a:t>
            </a:r>
            <a:r>
              <a:rPr lang="pt-BR" b="1" dirty="0"/>
              <a:t>são modulados por áreas de processamento superior</a:t>
            </a:r>
            <a:r>
              <a:rPr lang="pt-BR" dirty="0"/>
              <a:t>.</a:t>
            </a:r>
          </a:p>
          <a:p>
            <a:pPr algn="just">
              <a:lnSpc>
                <a:spcPct val="100000"/>
              </a:lnSpc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79881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8E17708-D93F-F357-00BE-CE49EC6497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0447" y="0"/>
            <a:ext cx="90711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856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7469829-64F0-FDF6-774E-19DFB5C0D0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966" y="137653"/>
            <a:ext cx="9974067" cy="658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211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8407C3-A402-B626-E50C-1CDBEF998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FE13435-55AA-77C5-9AF5-052E1DC87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</a:pPr>
            <a:r>
              <a:rPr lang="pt-BR" dirty="0"/>
              <a:t>Para cada tipo de receptor, há </a:t>
            </a:r>
            <a:r>
              <a:rPr lang="pt-BR" dirty="0" err="1"/>
              <a:t>submodalidades</a:t>
            </a:r>
            <a:r>
              <a:rPr lang="pt-BR" dirty="0"/>
              <a:t> (de modo a ter partes da energia do estímulo sendo processadas em neurônios diferentes);</a:t>
            </a:r>
          </a:p>
          <a:p>
            <a:pPr lvl="1" algn="just">
              <a:lnSpc>
                <a:spcPct val="100000"/>
              </a:lnSpc>
            </a:pPr>
            <a:r>
              <a:rPr lang="pt-BR" dirty="0"/>
              <a:t>Combinados, eles geram as diferentes representações.</a:t>
            </a:r>
          </a:p>
          <a:p>
            <a:pPr lvl="1" algn="just">
              <a:lnSpc>
                <a:spcPct val="100000"/>
              </a:lnSpc>
            </a:pPr>
            <a:r>
              <a:rPr lang="pt-BR" dirty="0"/>
              <a:t>Ex.: células da retina, cones, para </a:t>
            </a:r>
            <a:r>
              <a:rPr lang="pt-BR" b="1" dirty="0"/>
              <a:t>vermelho</a:t>
            </a:r>
            <a:r>
              <a:rPr lang="pt-BR" dirty="0"/>
              <a:t>, </a:t>
            </a:r>
            <a:r>
              <a:rPr lang="pt-BR" b="1" dirty="0"/>
              <a:t>verde</a:t>
            </a:r>
            <a:r>
              <a:rPr lang="pt-BR" dirty="0"/>
              <a:t> e </a:t>
            </a:r>
            <a:r>
              <a:rPr lang="pt-BR" b="1" dirty="0"/>
              <a:t>azul</a:t>
            </a:r>
            <a:r>
              <a:rPr lang="pt-BR" dirty="0"/>
              <a:t>.</a:t>
            </a:r>
          </a:p>
          <a:p>
            <a:pPr algn="just">
              <a:lnSpc>
                <a:spcPct val="100000"/>
              </a:lnSpc>
            </a:pPr>
            <a:endParaRPr lang="pt-BR" dirty="0"/>
          </a:p>
          <a:p>
            <a:pPr algn="just">
              <a:lnSpc>
                <a:spcPct val="100000"/>
              </a:lnSpc>
            </a:pPr>
            <a:r>
              <a:rPr lang="pt-BR" dirty="0"/>
              <a:t>Essa </a:t>
            </a:r>
            <a:r>
              <a:rPr lang="pt-BR" dirty="0" err="1"/>
              <a:t>subespecificidade</a:t>
            </a:r>
            <a:r>
              <a:rPr lang="pt-BR" dirty="0"/>
              <a:t> só acontece pela existência dos limiares (senão qualquer frequência de luz ativaria todos os cones).</a:t>
            </a:r>
          </a:p>
        </p:txBody>
      </p:sp>
    </p:spTree>
    <p:extLst>
      <p:ext uri="{BB962C8B-B14F-4D97-AF65-F5344CB8AC3E}">
        <p14:creationId xmlns:p14="http://schemas.microsoft.com/office/powerpoint/2010/main" val="152487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656D1ED-F162-E889-E1AB-5D644A87F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3905"/>
            <a:ext cx="7725682" cy="401637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1D4C925-F087-694E-EFF7-086F87E37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5682" y="1563512"/>
            <a:ext cx="4277132" cy="373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231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2D92F1-EB3F-BD58-0E09-B02F78E46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O padrão </a:t>
            </a:r>
            <a:r>
              <a:rPr lang="pt-BR" b="1" dirty="0"/>
              <a:t>temporal</a:t>
            </a:r>
            <a:r>
              <a:rPr lang="pt-BR" dirty="0"/>
              <a:t> de disparo dos neurônios é um carreador de informação sensorial.</a:t>
            </a:r>
          </a:p>
          <a:p>
            <a:pPr lvl="1"/>
            <a:r>
              <a:rPr lang="pt-BR" dirty="0"/>
              <a:t>Sem alteração na taxa de disparo, um estímulo passa a ser </a:t>
            </a:r>
            <a:r>
              <a:rPr lang="pt-BR" i="1" dirty="0"/>
              <a:t>esquecido</a:t>
            </a:r>
            <a:r>
              <a:rPr lang="pt-BR" dirty="0"/>
              <a:t>/</a:t>
            </a:r>
            <a:r>
              <a:rPr lang="pt-BR" i="1" dirty="0"/>
              <a:t>ignorado </a:t>
            </a:r>
            <a:r>
              <a:rPr lang="pt-BR" dirty="0"/>
              <a:t>(o sistema detecta contrastes).</a:t>
            </a:r>
          </a:p>
          <a:p>
            <a:endParaRPr lang="pt-BR" dirty="0"/>
          </a:p>
          <a:p>
            <a:r>
              <a:rPr lang="pt-BR" dirty="0"/>
              <a:t>A faixa de ativação de um neurônio é chamada de campo receptivo: codificação </a:t>
            </a:r>
            <a:r>
              <a:rPr lang="pt-BR" b="1" dirty="0"/>
              <a:t>espacial</a:t>
            </a:r>
            <a:r>
              <a:rPr lang="pt-BR" dirty="0"/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4905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EE604B9-119D-59FB-DF9E-503BDE2E6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99" y="580627"/>
            <a:ext cx="6697010" cy="569674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027A7F6-A3AC-2827-07F5-3176B265B3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0813" y="461133"/>
            <a:ext cx="4829849" cy="246731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73F4D0E-DD74-8C63-ED15-97844C363D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0813" y="2787869"/>
            <a:ext cx="4887007" cy="2629267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A1DAC13-9016-0E32-D243-7650C54A5005}"/>
              </a:ext>
            </a:extLst>
          </p:cNvPr>
          <p:cNvSpPr txBox="1"/>
          <p:nvPr/>
        </p:nvSpPr>
        <p:spPr>
          <a:xfrm>
            <a:off x="3675246" y="6085544"/>
            <a:ext cx="2913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FF0000"/>
                </a:solidFill>
              </a:rPr>
              <a:t>Percebe começos e fins dos estímulos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3154C81-D1BF-8A6A-CE05-73ECA70DF0A2}"/>
              </a:ext>
            </a:extLst>
          </p:cNvPr>
          <p:cNvSpPr txBox="1"/>
          <p:nvPr/>
        </p:nvSpPr>
        <p:spPr>
          <a:xfrm>
            <a:off x="544084" y="6085545"/>
            <a:ext cx="2913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FF0000"/>
                </a:solidFill>
              </a:rPr>
              <a:t>Percebe magnitude dos estímulos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Tinta 12">
                <a:extLst>
                  <a:ext uri="{FF2B5EF4-FFF2-40B4-BE49-F238E27FC236}">
                    <a16:creationId xmlns:a16="http://schemas.microsoft.com/office/drawing/2014/main" id="{DACED0CF-1B59-8BB7-B565-5C02EFF953B4}"/>
                  </a:ext>
                </a:extLst>
              </p14:cNvPr>
              <p14:cNvContentPartPr/>
              <p14:nvPr/>
            </p14:nvContentPartPr>
            <p14:xfrm>
              <a:off x="9248834" y="1081105"/>
              <a:ext cx="1985760" cy="44280"/>
            </p14:xfrm>
          </p:contentPart>
        </mc:Choice>
        <mc:Fallback xmlns="">
          <p:pic>
            <p:nvPicPr>
              <p:cNvPr id="13" name="Tinta 12">
                <a:extLst>
                  <a:ext uri="{FF2B5EF4-FFF2-40B4-BE49-F238E27FC236}">
                    <a16:creationId xmlns:a16="http://schemas.microsoft.com/office/drawing/2014/main" id="{DACED0CF-1B59-8BB7-B565-5C02EFF953B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176834" y="937465"/>
                <a:ext cx="2129400" cy="33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" name="Tinta 13">
                <a:extLst>
                  <a:ext uri="{FF2B5EF4-FFF2-40B4-BE49-F238E27FC236}">
                    <a16:creationId xmlns:a16="http://schemas.microsoft.com/office/drawing/2014/main" id="{12364B44-9944-CD6B-D88E-D22C506BC848}"/>
                  </a:ext>
                </a:extLst>
              </p14:cNvPr>
              <p14:cNvContentPartPr/>
              <p14:nvPr/>
            </p14:nvContentPartPr>
            <p14:xfrm>
              <a:off x="10383914" y="1470985"/>
              <a:ext cx="1197720" cy="33480"/>
            </p14:xfrm>
          </p:contentPart>
        </mc:Choice>
        <mc:Fallback xmlns="">
          <p:pic>
            <p:nvPicPr>
              <p:cNvPr id="14" name="Tinta 13">
                <a:extLst>
                  <a:ext uri="{FF2B5EF4-FFF2-40B4-BE49-F238E27FC236}">
                    <a16:creationId xmlns:a16="http://schemas.microsoft.com/office/drawing/2014/main" id="{12364B44-9944-CD6B-D88E-D22C506BC84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312274" y="1327345"/>
                <a:ext cx="1341360" cy="32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" name="Tinta 14">
                <a:extLst>
                  <a:ext uri="{FF2B5EF4-FFF2-40B4-BE49-F238E27FC236}">
                    <a16:creationId xmlns:a16="http://schemas.microsoft.com/office/drawing/2014/main" id="{47272427-49DE-25DE-511F-3D9DC7E01927}"/>
                  </a:ext>
                </a:extLst>
              </p14:cNvPr>
              <p14:cNvContentPartPr/>
              <p14:nvPr/>
            </p14:nvContentPartPr>
            <p14:xfrm>
              <a:off x="7115114" y="1670785"/>
              <a:ext cx="2807280" cy="117000"/>
            </p14:xfrm>
          </p:contentPart>
        </mc:Choice>
        <mc:Fallback xmlns="">
          <p:pic>
            <p:nvPicPr>
              <p:cNvPr id="15" name="Tinta 14">
                <a:extLst>
                  <a:ext uri="{FF2B5EF4-FFF2-40B4-BE49-F238E27FC236}">
                    <a16:creationId xmlns:a16="http://schemas.microsoft.com/office/drawing/2014/main" id="{47272427-49DE-25DE-511F-3D9DC7E0192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043474" y="1527145"/>
                <a:ext cx="2950920" cy="40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098F3E78-87FE-11CA-956C-1C651ED0E6CE}"/>
                  </a:ext>
                </a:extLst>
              </p14:cNvPr>
              <p14:cNvContentPartPr/>
              <p14:nvPr/>
            </p14:nvContentPartPr>
            <p14:xfrm>
              <a:off x="8638994" y="2133385"/>
              <a:ext cx="1208160" cy="11160"/>
            </p14:xfrm>
          </p:contentPart>
        </mc:Choice>
        <mc:Fallback xmlns=""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098F3E78-87FE-11CA-956C-1C651ED0E6C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566994" y="1989385"/>
                <a:ext cx="1351800" cy="29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7" name="Tinta 16">
                <a:extLst>
                  <a:ext uri="{FF2B5EF4-FFF2-40B4-BE49-F238E27FC236}">
                    <a16:creationId xmlns:a16="http://schemas.microsoft.com/office/drawing/2014/main" id="{8B15C660-4C89-EAF0-4A7E-EE716D45BDFF}"/>
                  </a:ext>
                </a:extLst>
              </p14:cNvPr>
              <p14:cNvContentPartPr/>
              <p14:nvPr/>
            </p14:nvContentPartPr>
            <p14:xfrm>
              <a:off x="7106114" y="2354065"/>
              <a:ext cx="4428720" cy="369000"/>
            </p14:xfrm>
          </p:contentPart>
        </mc:Choice>
        <mc:Fallback xmlns="">
          <p:pic>
            <p:nvPicPr>
              <p:cNvPr id="17" name="Tinta 16">
                <a:extLst>
                  <a:ext uri="{FF2B5EF4-FFF2-40B4-BE49-F238E27FC236}">
                    <a16:creationId xmlns:a16="http://schemas.microsoft.com/office/drawing/2014/main" id="{8B15C660-4C89-EAF0-4A7E-EE716D45BDF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034114" y="2210065"/>
                <a:ext cx="4572360" cy="65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8" name="Tinta 17">
                <a:extLst>
                  <a:ext uri="{FF2B5EF4-FFF2-40B4-BE49-F238E27FC236}">
                    <a16:creationId xmlns:a16="http://schemas.microsoft.com/office/drawing/2014/main" id="{592B0318-EEFA-ED12-953D-0C7CD159ECD3}"/>
                  </a:ext>
                </a:extLst>
              </p14:cNvPr>
              <p14:cNvContentPartPr/>
              <p14:nvPr/>
            </p14:nvContentPartPr>
            <p14:xfrm>
              <a:off x="11066834" y="4034905"/>
              <a:ext cx="398520" cy="11880"/>
            </p14:xfrm>
          </p:contentPart>
        </mc:Choice>
        <mc:Fallback xmlns="">
          <p:pic>
            <p:nvPicPr>
              <p:cNvPr id="18" name="Tinta 17">
                <a:extLst>
                  <a:ext uri="{FF2B5EF4-FFF2-40B4-BE49-F238E27FC236}">
                    <a16:creationId xmlns:a16="http://schemas.microsoft.com/office/drawing/2014/main" id="{592B0318-EEFA-ED12-953D-0C7CD159ECD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995194" y="3890905"/>
                <a:ext cx="542160" cy="29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0" name="Tinta 19">
                <a:extLst>
                  <a:ext uri="{FF2B5EF4-FFF2-40B4-BE49-F238E27FC236}">
                    <a16:creationId xmlns:a16="http://schemas.microsoft.com/office/drawing/2014/main" id="{8C167EF1-2F9D-7988-9D4D-96266F4E12C2}"/>
                  </a:ext>
                </a:extLst>
              </p14:cNvPr>
              <p14:cNvContentPartPr/>
              <p14:nvPr/>
            </p14:nvContentPartPr>
            <p14:xfrm>
              <a:off x="7052114" y="4235425"/>
              <a:ext cx="2018160" cy="21240"/>
            </p14:xfrm>
          </p:contentPart>
        </mc:Choice>
        <mc:Fallback xmlns="">
          <p:pic>
            <p:nvPicPr>
              <p:cNvPr id="20" name="Tinta 19">
                <a:extLst>
                  <a:ext uri="{FF2B5EF4-FFF2-40B4-BE49-F238E27FC236}">
                    <a16:creationId xmlns:a16="http://schemas.microsoft.com/office/drawing/2014/main" id="{8C167EF1-2F9D-7988-9D4D-96266F4E12C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980114" y="4091425"/>
                <a:ext cx="2161800" cy="30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1" name="Tinta 20">
                <a:extLst>
                  <a:ext uri="{FF2B5EF4-FFF2-40B4-BE49-F238E27FC236}">
                    <a16:creationId xmlns:a16="http://schemas.microsoft.com/office/drawing/2014/main" id="{1B2DE3D0-CBB4-CF64-FFC8-F385B4C97240}"/>
                  </a:ext>
                </a:extLst>
              </p14:cNvPr>
              <p14:cNvContentPartPr/>
              <p14:nvPr/>
            </p14:nvContentPartPr>
            <p14:xfrm>
              <a:off x="7567634" y="4412185"/>
              <a:ext cx="1555560" cy="55080"/>
            </p14:xfrm>
          </p:contentPart>
        </mc:Choice>
        <mc:Fallback xmlns="">
          <p:pic>
            <p:nvPicPr>
              <p:cNvPr id="21" name="Tinta 20">
                <a:extLst>
                  <a:ext uri="{FF2B5EF4-FFF2-40B4-BE49-F238E27FC236}">
                    <a16:creationId xmlns:a16="http://schemas.microsoft.com/office/drawing/2014/main" id="{1B2DE3D0-CBB4-CF64-FFC8-F385B4C9724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495634" y="4268185"/>
                <a:ext cx="1699200" cy="34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2" name="Tinta 21">
                <a:extLst>
                  <a:ext uri="{FF2B5EF4-FFF2-40B4-BE49-F238E27FC236}">
                    <a16:creationId xmlns:a16="http://schemas.microsoft.com/office/drawing/2014/main" id="{4A7866B9-2B1A-F24C-7F60-AC0EC3B3AA7F}"/>
                  </a:ext>
                </a:extLst>
              </p14:cNvPr>
              <p14:cNvContentPartPr/>
              <p14:nvPr/>
            </p14:nvContentPartPr>
            <p14:xfrm>
              <a:off x="9248834" y="4444945"/>
              <a:ext cx="1975680" cy="21960"/>
            </p14:xfrm>
          </p:contentPart>
        </mc:Choice>
        <mc:Fallback xmlns="">
          <p:pic>
            <p:nvPicPr>
              <p:cNvPr id="22" name="Tinta 21">
                <a:extLst>
                  <a:ext uri="{FF2B5EF4-FFF2-40B4-BE49-F238E27FC236}">
                    <a16:creationId xmlns:a16="http://schemas.microsoft.com/office/drawing/2014/main" id="{4A7866B9-2B1A-F24C-7F60-AC0EC3B3AA7F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176834" y="4301305"/>
                <a:ext cx="2119320" cy="30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3" name="Tinta 22">
                <a:extLst>
                  <a:ext uri="{FF2B5EF4-FFF2-40B4-BE49-F238E27FC236}">
                    <a16:creationId xmlns:a16="http://schemas.microsoft.com/office/drawing/2014/main" id="{1A507CFF-3C7F-FDF2-3BEB-8DABA1F0334F}"/>
                  </a:ext>
                </a:extLst>
              </p14:cNvPr>
              <p14:cNvContentPartPr/>
              <p14:nvPr/>
            </p14:nvContentPartPr>
            <p14:xfrm>
              <a:off x="6946274" y="4613425"/>
              <a:ext cx="2292480" cy="55080"/>
            </p14:xfrm>
          </p:contentPart>
        </mc:Choice>
        <mc:Fallback xmlns="">
          <p:pic>
            <p:nvPicPr>
              <p:cNvPr id="23" name="Tinta 22">
                <a:extLst>
                  <a:ext uri="{FF2B5EF4-FFF2-40B4-BE49-F238E27FC236}">
                    <a16:creationId xmlns:a16="http://schemas.microsoft.com/office/drawing/2014/main" id="{1A507CFF-3C7F-FDF2-3BEB-8DABA1F0334F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874634" y="4469785"/>
                <a:ext cx="2436120" cy="342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6262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9A1F434-5E4F-4C33-EB8C-557F87C4A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210" y="620367"/>
            <a:ext cx="9425580" cy="561726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Tinta 5">
                <a:extLst>
                  <a:ext uri="{FF2B5EF4-FFF2-40B4-BE49-F238E27FC236}">
                    <a16:creationId xmlns:a16="http://schemas.microsoft.com/office/drawing/2014/main" id="{7C05646D-D98A-F2F2-C175-B12E1E2E54CC}"/>
                  </a:ext>
                </a:extLst>
              </p14:cNvPr>
              <p14:cNvContentPartPr/>
              <p14:nvPr/>
            </p14:nvContentPartPr>
            <p14:xfrm>
              <a:off x="1870535" y="2163625"/>
              <a:ext cx="2295000" cy="34200"/>
            </p14:xfrm>
          </p:contentPart>
        </mc:Choice>
        <mc:Fallback xmlns="">
          <p:pic>
            <p:nvPicPr>
              <p:cNvPr id="6" name="Tinta 5">
                <a:extLst>
                  <a:ext uri="{FF2B5EF4-FFF2-40B4-BE49-F238E27FC236}">
                    <a16:creationId xmlns:a16="http://schemas.microsoft.com/office/drawing/2014/main" id="{7C05646D-D98A-F2F2-C175-B12E1E2E54C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98895" y="2019625"/>
                <a:ext cx="2438640" cy="32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E3E105DD-8DDE-B92A-9F12-10CEE0198BFA}"/>
                  </a:ext>
                </a:extLst>
              </p14:cNvPr>
              <p14:cNvContentPartPr/>
              <p14:nvPr/>
            </p14:nvContentPartPr>
            <p14:xfrm>
              <a:off x="1650935" y="2364145"/>
              <a:ext cx="2711520" cy="168840"/>
            </p14:xfrm>
          </p:contentPart>
        </mc:Choice>
        <mc:Fallback xmlns=""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E3E105DD-8DDE-B92A-9F12-10CEE0198BF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79295" y="2220505"/>
                <a:ext cx="2855160" cy="45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C3D18292-18E9-3272-FCEB-B3B7AC0F9A6D}"/>
                  </a:ext>
                </a:extLst>
              </p14:cNvPr>
              <p14:cNvContentPartPr/>
              <p14:nvPr/>
            </p14:nvContentPartPr>
            <p14:xfrm>
              <a:off x="1663175" y="3068665"/>
              <a:ext cx="2749680" cy="411120"/>
            </p14:xfrm>
          </p:contentPart>
        </mc:Choice>
        <mc:Fallback xmlns=""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C3D18292-18E9-3272-FCEB-B3B7AC0F9A6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1535" y="2925025"/>
                <a:ext cx="2893320" cy="698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98450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2EC291-F686-C62B-5920-AB2955129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Quanto menor o campo receptivo, maior a resolução do processamento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90E955C-EA7A-05AD-AAAD-40DC62D58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2750" y="1920219"/>
            <a:ext cx="8373644" cy="442974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Tinta 5">
                <a:extLst>
                  <a:ext uri="{FF2B5EF4-FFF2-40B4-BE49-F238E27FC236}">
                    <a16:creationId xmlns:a16="http://schemas.microsoft.com/office/drawing/2014/main" id="{77B34744-CCEC-E8FF-DF57-0C63E3C63319}"/>
                  </a:ext>
                </a:extLst>
              </p14:cNvPr>
              <p14:cNvContentPartPr/>
              <p14:nvPr/>
            </p14:nvContentPartPr>
            <p14:xfrm>
              <a:off x="6323114" y="5798185"/>
              <a:ext cx="3704040" cy="329400"/>
            </p14:xfrm>
          </p:contentPart>
        </mc:Choice>
        <mc:Fallback xmlns="">
          <p:pic>
            <p:nvPicPr>
              <p:cNvPr id="6" name="Tinta 5">
                <a:extLst>
                  <a:ext uri="{FF2B5EF4-FFF2-40B4-BE49-F238E27FC236}">
                    <a16:creationId xmlns:a16="http://schemas.microsoft.com/office/drawing/2014/main" id="{77B34744-CCEC-E8FF-DF57-0C63E3C6331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51474" y="5654545"/>
                <a:ext cx="3847680" cy="617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43641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1B554B-595C-8B61-F373-526E62528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073"/>
            <a:ext cx="10515600" cy="2725355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pt-BR" dirty="0"/>
              <a:t>Ao chegar ao cérebro, as informações sensoriais separadas são agrupadas e processadas por conjuntos de neurônios específicos, formando os </a:t>
            </a:r>
            <a:r>
              <a:rPr lang="pt-BR" b="1" dirty="0"/>
              <a:t>sistemas sensoriais</a:t>
            </a:r>
            <a:r>
              <a:rPr lang="pt-BR" dirty="0"/>
              <a:t>.</a:t>
            </a:r>
          </a:p>
          <a:p>
            <a:pPr lvl="1" algn="just">
              <a:lnSpc>
                <a:spcPct val="120000"/>
              </a:lnSpc>
            </a:pPr>
            <a:r>
              <a:rPr lang="pt-BR" dirty="0"/>
              <a:t>Esses estímulos são intensificados ou reduzidos (normalizados) por redes de retransmissão excitatórias e inibitórias que existem na via sensorial para modular de forma </a:t>
            </a:r>
            <a:r>
              <a:rPr lang="pt-BR" i="1" dirty="0"/>
              <a:t>top-</a:t>
            </a:r>
            <a:r>
              <a:rPr lang="pt-BR" i="1" dirty="0" err="1"/>
              <a:t>down</a:t>
            </a:r>
            <a:r>
              <a:rPr lang="pt-BR" dirty="0"/>
              <a:t> o processamento </a:t>
            </a:r>
            <a:r>
              <a:rPr lang="pt-BR" i="1" dirty="0" err="1"/>
              <a:t>bottom-up</a:t>
            </a:r>
            <a:r>
              <a:rPr lang="pt-BR" dirty="0"/>
              <a:t>.</a:t>
            </a:r>
          </a:p>
          <a:p>
            <a:pPr lvl="1" algn="just">
              <a:lnSpc>
                <a:spcPct val="120000"/>
              </a:lnSpc>
            </a:pPr>
            <a:r>
              <a:rPr lang="pt-BR" dirty="0"/>
              <a:t>Podemos também ignorar quase completamente um estímulo por alteração atencional.</a:t>
            </a:r>
          </a:p>
          <a:p>
            <a:pPr lvl="1" algn="just">
              <a:lnSpc>
                <a:spcPct val="120000"/>
              </a:lnSpc>
            </a:pP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E8B9F4A-105A-E36D-01CB-D413C6FA2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325" y="3232470"/>
            <a:ext cx="3553321" cy="3181794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7D50BFDE-934C-758F-F52A-5602A2491C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9532" y="3037808"/>
            <a:ext cx="3005068" cy="3571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497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89EF3D-37F1-13C5-4D0E-3AFF50DA3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Outra propriedade dos sistemas sensoriais é sua organização topográfica</a:t>
            </a:r>
          </a:p>
        </p:txBody>
      </p:sp>
      <p:pic>
        <p:nvPicPr>
          <p:cNvPr id="1026" name="Picture 2" descr="Topographic organization in the brain: searching for general principles -  ScienceDirect">
            <a:extLst>
              <a:ext uri="{FF2B5EF4-FFF2-40B4-BE49-F238E27FC236}">
                <a16:creationId xmlns:a16="http://schemas.microsoft.com/office/drawing/2014/main" id="{34349D1E-9123-75B9-5021-2242AE8B6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537" y="1842267"/>
            <a:ext cx="6044926" cy="4050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C80A821-C400-D6F9-1218-5F53C7B43FA7}"/>
              </a:ext>
            </a:extLst>
          </p:cNvPr>
          <p:cNvSpPr txBox="1"/>
          <p:nvPr/>
        </p:nvSpPr>
        <p:spPr>
          <a:xfrm>
            <a:off x="3100552" y="6169572"/>
            <a:ext cx="49451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/>
              <a:t>Patel, Kaplan e Snyder (2024): https://doi.org/10.1016/j.tics.2014.03.008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ABD150F-CE6B-FDE4-2100-B01322666F48}"/>
              </a:ext>
            </a:extLst>
          </p:cNvPr>
          <p:cNvSpPr txBox="1"/>
          <p:nvPr/>
        </p:nvSpPr>
        <p:spPr>
          <a:xfrm>
            <a:off x="588579" y="2575034"/>
            <a:ext cx="18820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/>
              <a:t>ORGANIZAÇÃO</a:t>
            </a:r>
          </a:p>
          <a:p>
            <a:pPr algn="ctr"/>
            <a:r>
              <a:rPr lang="pt-BR" b="1" dirty="0"/>
              <a:t>SOMATOTÓPICA</a:t>
            </a:r>
          </a:p>
        </p:txBody>
      </p:sp>
    </p:spTree>
    <p:extLst>
      <p:ext uri="{BB962C8B-B14F-4D97-AF65-F5344CB8AC3E}">
        <p14:creationId xmlns:p14="http://schemas.microsoft.com/office/powerpoint/2010/main" val="316822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130C82F-4CE1-3211-722E-3ACAF9405B28}"/>
              </a:ext>
            </a:extLst>
          </p:cNvPr>
          <p:cNvSpPr txBox="1"/>
          <p:nvPr/>
        </p:nvSpPr>
        <p:spPr>
          <a:xfrm>
            <a:off x="0" y="2575034"/>
            <a:ext cx="18161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/>
              <a:t>ORGANIZAÇÃO</a:t>
            </a:r>
          </a:p>
          <a:p>
            <a:pPr algn="ctr"/>
            <a:r>
              <a:rPr lang="pt-BR" b="1" dirty="0"/>
              <a:t>VISUOTÓPICA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AB9A58A-58F4-B2E1-F15B-E8582D8E9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138" y="0"/>
            <a:ext cx="4178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igure 1 from Tonotopic mapping of human auditory cortex. | Semantic Scholar">
            <a:extLst>
              <a:ext uri="{FF2B5EF4-FFF2-40B4-BE49-F238E27FC236}">
                <a16:creationId xmlns:a16="http://schemas.microsoft.com/office/drawing/2014/main" id="{C89BB409-F3AC-BD00-5105-029DDE0EA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626" y="2291584"/>
            <a:ext cx="4476374" cy="4566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AC6089F-647F-2466-C1A5-E7D27DD21715}"/>
              </a:ext>
            </a:extLst>
          </p:cNvPr>
          <p:cNvSpPr txBox="1"/>
          <p:nvPr/>
        </p:nvSpPr>
        <p:spPr>
          <a:xfrm>
            <a:off x="9045744" y="1171903"/>
            <a:ext cx="18161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/>
              <a:t>ORGANIZAÇÃO</a:t>
            </a:r>
          </a:p>
          <a:p>
            <a:pPr algn="ctr"/>
            <a:r>
              <a:rPr lang="pt-BR" b="1" dirty="0"/>
              <a:t>TONOTÓPICA</a:t>
            </a:r>
          </a:p>
        </p:txBody>
      </p:sp>
    </p:spTree>
    <p:extLst>
      <p:ext uri="{BB962C8B-B14F-4D97-AF65-F5344CB8AC3E}">
        <p14:creationId xmlns:p14="http://schemas.microsoft.com/office/powerpoint/2010/main" val="27631703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8E8581-6E18-4B61-E5C0-F2664735F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Processamento paralelo no cérebro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B9873E0-B6CD-CEA5-EDEE-F4B02A8F0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563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dirty="0"/>
              <a:t>Vias dorsais e ventrais nos sistemas sensoriais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D9F8B6E-97FA-FEA2-703F-E5D696B2EA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8610" y="2312167"/>
            <a:ext cx="6074779" cy="4545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2334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2DDFFC-0588-8436-8FCA-EF818FE12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60679"/>
            <a:ext cx="10515600" cy="1936641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pt-BR" dirty="0"/>
              <a:t>Tudo isso é uma base geral para entendermos um sistema sensorial específico:</a:t>
            </a:r>
            <a:br>
              <a:rPr lang="pt-BR" dirty="0"/>
            </a:br>
            <a:r>
              <a:rPr lang="pt-BR" dirty="0"/>
              <a:t>o sistema auditivo</a:t>
            </a:r>
          </a:p>
        </p:txBody>
      </p:sp>
    </p:spTree>
    <p:extLst>
      <p:ext uri="{BB962C8B-B14F-4D97-AF65-F5344CB8AC3E}">
        <p14:creationId xmlns:p14="http://schemas.microsoft.com/office/powerpoint/2010/main" val="4104739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692FF4-7AAA-9F73-E1C2-588D4EA35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O som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C9CB2D5-5306-2969-A2F6-938552BE3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606"/>
            <a:ext cx="4879428" cy="5085894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10000"/>
              </a:lnSpc>
            </a:pPr>
            <a:r>
              <a:rPr lang="pt-BR" sz="2400" dirty="0"/>
              <a:t>Onda mecânica consistindo de compressões e rarefações alternantes propagadas pelo ar a uma velocidade de, aproximadamente, 340 m/s.</a:t>
            </a:r>
          </a:p>
          <a:p>
            <a:pPr algn="just">
              <a:lnSpc>
                <a:spcPct val="110000"/>
              </a:lnSpc>
            </a:pPr>
            <a:r>
              <a:rPr lang="pt-BR" sz="2400" dirty="0"/>
              <a:t>O som chega à </a:t>
            </a:r>
            <a:r>
              <a:rPr lang="pt-BR" sz="2400" u="sng" dirty="0"/>
              <a:t>orelha externa</a:t>
            </a:r>
            <a:r>
              <a:rPr lang="pt-BR" sz="2400" dirty="0"/>
              <a:t>, onde é focalizado (a localização espacial do som depende do trabalho conjunto das duas aurículas para capturar diferentes frequências).</a:t>
            </a:r>
          </a:p>
          <a:p>
            <a:pPr algn="just">
              <a:lnSpc>
                <a:spcPct val="110000"/>
              </a:lnSpc>
            </a:pPr>
            <a:r>
              <a:rPr lang="pt-BR" sz="2400" dirty="0"/>
              <a:t>Na </a:t>
            </a:r>
            <a:r>
              <a:rPr lang="pt-BR" sz="2400" u="sng" dirty="0"/>
              <a:t>orelha média</a:t>
            </a:r>
            <a:r>
              <a:rPr lang="pt-BR" sz="2400" dirty="0"/>
              <a:t>, o som move os ossículos (</a:t>
            </a:r>
            <a:r>
              <a:rPr lang="pt-BR" sz="2400" b="1" dirty="0"/>
              <a:t>martelo</a:t>
            </a:r>
            <a:r>
              <a:rPr lang="pt-BR" sz="2400" dirty="0"/>
              <a:t>/</a:t>
            </a:r>
            <a:r>
              <a:rPr lang="pt-BR" sz="2400" dirty="0" err="1"/>
              <a:t>malleus</a:t>
            </a:r>
            <a:r>
              <a:rPr lang="pt-BR" sz="2400" dirty="0"/>
              <a:t>, </a:t>
            </a:r>
            <a:r>
              <a:rPr lang="pt-BR" sz="2400" b="1" dirty="0"/>
              <a:t>bigorna</a:t>
            </a:r>
            <a:r>
              <a:rPr lang="pt-BR" sz="2400" dirty="0"/>
              <a:t>/</a:t>
            </a:r>
            <a:r>
              <a:rPr lang="pt-BR" sz="2400" dirty="0" err="1"/>
              <a:t>incus</a:t>
            </a:r>
            <a:r>
              <a:rPr lang="pt-BR" sz="2400" dirty="0"/>
              <a:t> e </a:t>
            </a:r>
            <a:r>
              <a:rPr lang="pt-BR" sz="2400" b="1" dirty="0"/>
              <a:t>estribo</a:t>
            </a:r>
            <a:r>
              <a:rPr lang="pt-BR" sz="2400" dirty="0"/>
              <a:t>/</a:t>
            </a:r>
            <a:r>
              <a:rPr lang="pt-BR" sz="2400" dirty="0" err="1"/>
              <a:t>stapes</a:t>
            </a:r>
            <a:r>
              <a:rPr lang="pt-BR" sz="2400" dirty="0"/>
              <a:t>).</a:t>
            </a:r>
          </a:p>
          <a:p>
            <a:pPr algn="just">
              <a:lnSpc>
                <a:spcPct val="110000"/>
              </a:lnSpc>
            </a:pPr>
            <a:r>
              <a:rPr lang="pt-BR" sz="2400" dirty="0"/>
              <a:t>Por fim, o som é processado em frequências distintas na </a:t>
            </a:r>
            <a:r>
              <a:rPr lang="pt-BR" sz="2400" u="sng" dirty="0"/>
              <a:t>orelha interna</a:t>
            </a:r>
            <a:r>
              <a:rPr lang="pt-BR" sz="2400" dirty="0"/>
              <a:t>, onde fica a </a:t>
            </a:r>
            <a:r>
              <a:rPr lang="pt-BR" sz="2400" b="1" dirty="0"/>
              <a:t>cóclea</a:t>
            </a:r>
            <a:r>
              <a:rPr lang="pt-BR" sz="2400" dirty="0"/>
              <a:t>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642C5A4-ACD4-6C77-6846-FC21C722C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7040" y="1581606"/>
            <a:ext cx="5277587" cy="483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296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03F838-C474-A542-4DEF-2805D72AC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 CÓCLEA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0FD6B49-9460-2503-C5FD-0684BE2BA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63207" cy="4351338"/>
          </a:xfrm>
        </p:spPr>
        <p:txBody>
          <a:bodyPr/>
          <a:lstStyle/>
          <a:p>
            <a:pPr algn="just"/>
            <a:r>
              <a:rPr lang="pt-BR" dirty="0"/>
              <a:t>Estrutura enrolada em um osso cônico (parece um caracol);</a:t>
            </a:r>
          </a:p>
          <a:p>
            <a:pPr algn="just"/>
            <a:r>
              <a:rPr lang="pt-BR" dirty="0"/>
              <a:t>Tem o tamanho de um grão-de-bico;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CD35984-D755-F03D-A71A-C3EED87AC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040" y="1581606"/>
            <a:ext cx="5277587" cy="483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3585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DFBE1E0-D2B5-E0A9-1BEB-DEB921E85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5773"/>
            <a:ext cx="6249521" cy="559118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BC98234-1F53-C12F-AF88-FF8C887C96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4875" y="1016699"/>
            <a:ext cx="5737125" cy="559118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7F331970-74F2-ECBD-3842-E6B19DCD6887}"/>
              </a:ext>
            </a:extLst>
          </p:cNvPr>
          <p:cNvSpPr txBox="1"/>
          <p:nvPr/>
        </p:nvSpPr>
        <p:spPr>
          <a:xfrm>
            <a:off x="4071040" y="3710151"/>
            <a:ext cx="2178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CÓCLEA ESTICADA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5D8CB61-7F87-B9F6-24A6-68964BAA0691}"/>
              </a:ext>
            </a:extLst>
          </p:cNvPr>
          <p:cNvSpPr txBox="1"/>
          <p:nvPr/>
        </p:nvSpPr>
        <p:spPr>
          <a:xfrm>
            <a:off x="1049316" y="6087561"/>
            <a:ext cx="2075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Membrana basilar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32382AC-250D-53E2-AF96-FA75CBB838EA}"/>
              </a:ext>
            </a:extLst>
          </p:cNvPr>
          <p:cNvSpPr txBox="1"/>
          <p:nvPr/>
        </p:nvSpPr>
        <p:spPr>
          <a:xfrm>
            <a:off x="8008883" y="5961557"/>
            <a:ext cx="37627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Som com 3 frequências principais na oscilação (detector de vogais: F1, F2 e F3).</a:t>
            </a:r>
          </a:p>
        </p:txBody>
      </p:sp>
    </p:spTree>
    <p:extLst>
      <p:ext uri="{BB962C8B-B14F-4D97-AF65-F5344CB8AC3E}">
        <p14:creationId xmlns:p14="http://schemas.microsoft.com/office/powerpoint/2010/main" val="5611996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00BFC4-F629-D989-1454-ACC31E7003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10000"/>
              </a:lnSpc>
            </a:pPr>
            <a:r>
              <a:rPr lang="pt-BR" dirty="0"/>
              <a:t>Cada fibra da membrana oscila uma única vez;</a:t>
            </a:r>
          </a:p>
          <a:p>
            <a:pPr algn="just">
              <a:lnSpc>
                <a:spcPct val="110000"/>
              </a:lnSpc>
            </a:pPr>
            <a:r>
              <a:rPr lang="pt-BR" dirty="0"/>
              <a:t>Ao percorrer a membrana, a oscilação gerada pela pressão é atrasada no tempo para cada fibra subsequente (von Békésy).</a:t>
            </a:r>
          </a:p>
          <a:p>
            <a:pPr algn="just">
              <a:lnSpc>
                <a:spcPct val="110000"/>
              </a:lnSpc>
            </a:pPr>
            <a:endParaRPr lang="pt-BR" dirty="0"/>
          </a:p>
          <a:p>
            <a:pPr algn="just">
              <a:lnSpc>
                <a:spcPct val="110000"/>
              </a:lnSpc>
            </a:pPr>
            <a:r>
              <a:rPr lang="pt-BR" dirty="0"/>
              <a:t>von </a:t>
            </a:r>
            <a:r>
              <a:rPr lang="pt-BR" dirty="0" err="1"/>
              <a:t>Helmholtz</a:t>
            </a:r>
            <a:r>
              <a:rPr lang="pt-BR" dirty="0"/>
              <a:t>: o funcionamento da membrana basilar é o inverso de um piano (cada corda no piano é um tom puro que se combina com outros e forma tons complexos; a membrana desconstrói esse tom complexo em tons puros).</a:t>
            </a:r>
          </a:p>
          <a:p>
            <a:pPr lvl="1" algn="just">
              <a:lnSpc>
                <a:spcPct val="110000"/>
              </a:lnSpc>
            </a:pPr>
            <a:r>
              <a:rPr lang="pt-BR" dirty="0"/>
              <a:t>Tom puro: ponto na membrana que vibra no ápice para cada frequência específica.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15001CC-BC0C-0AE9-FB27-84CA019C7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0496" y="570642"/>
            <a:ext cx="5611008" cy="91452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E646D3A1-5DD1-983C-EBE2-60831A8A6EF9}"/>
                  </a:ext>
                </a:extLst>
              </p14:cNvPr>
              <p14:cNvContentPartPr/>
              <p14:nvPr/>
            </p14:nvContentPartPr>
            <p14:xfrm>
              <a:off x="5317895" y="678625"/>
              <a:ext cx="676440" cy="25920"/>
            </p14:xfrm>
          </p:contentPart>
        </mc:Choice>
        <mc:Fallback xmlns=""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E646D3A1-5DD1-983C-EBE2-60831A8A6EF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45895" y="534625"/>
                <a:ext cx="820080" cy="31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617619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0D88C3-B183-3C59-F7B8-B13A47534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Finalmente, as células ciliadas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41F4F1E-23B5-E10E-7B04-270441DEAC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</a:pPr>
            <a:r>
              <a:rPr lang="pt-BR" dirty="0"/>
              <a:t>Dispõem-se ao longo do órgão de Corti, que é uma crista de epitélio estendida ao longo da membrana basilar.</a:t>
            </a:r>
          </a:p>
          <a:p>
            <a:pPr lvl="1" algn="just">
              <a:lnSpc>
                <a:spcPct val="100000"/>
              </a:lnSpc>
            </a:pPr>
            <a:r>
              <a:rPr lang="pt-BR" dirty="0"/>
              <a:t>Órgão receptor da orelha interna;</a:t>
            </a:r>
          </a:p>
          <a:p>
            <a:pPr lvl="1" algn="just">
              <a:lnSpc>
                <a:spcPct val="100000"/>
              </a:lnSpc>
            </a:pPr>
            <a:r>
              <a:rPr lang="pt-BR" dirty="0"/>
              <a:t>Há vários deles (um órgão tem 16 mil células ciliares, inervadas por 30 mil </a:t>
            </a:r>
            <a:r>
              <a:rPr lang="pt-BR" b="1" dirty="0"/>
              <a:t>fibras nervosas aferentes</a:t>
            </a:r>
            <a:r>
              <a:rPr lang="pt-BR" dirty="0"/>
              <a:t>);</a:t>
            </a:r>
          </a:p>
          <a:p>
            <a:pPr lvl="2" algn="just">
              <a:lnSpc>
                <a:spcPct val="100000"/>
              </a:lnSpc>
            </a:pPr>
            <a:r>
              <a:rPr lang="pt-BR" dirty="0"/>
              <a:t>Essas fibras levam a informação auditiva ao córtex pelo VIII nervo craniano.</a:t>
            </a:r>
          </a:p>
          <a:p>
            <a:pPr algn="just">
              <a:lnSpc>
                <a:spcPct val="100000"/>
              </a:lnSpc>
            </a:pPr>
            <a:endParaRPr lang="pt-BR" dirty="0"/>
          </a:p>
          <a:p>
            <a:pPr algn="just">
              <a:lnSpc>
                <a:spcPct val="100000"/>
              </a:lnSpc>
            </a:pPr>
            <a:r>
              <a:rPr lang="pt-BR" dirty="0"/>
              <a:t>A sensibilidade das células ciliadas segue a da membrana basilar.</a:t>
            </a:r>
          </a:p>
          <a:p>
            <a:pPr lvl="1" algn="just">
              <a:lnSpc>
                <a:spcPct val="100000"/>
              </a:lnSpc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314501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7E494A-5B3A-5A96-443A-4833EEC71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470" y="1836135"/>
            <a:ext cx="4259317" cy="4351338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pt-BR" dirty="0"/>
              <a:t>Cada órgão de Corti tem uma fileira de células ciliadas </a:t>
            </a:r>
            <a:r>
              <a:rPr lang="pt-BR" b="1" dirty="0"/>
              <a:t>internas</a:t>
            </a:r>
            <a:r>
              <a:rPr lang="pt-BR" dirty="0"/>
              <a:t> e três fileiras de células ciliadas </a:t>
            </a:r>
            <a:r>
              <a:rPr lang="pt-BR" b="1" dirty="0"/>
              <a:t>externas</a:t>
            </a:r>
            <a:r>
              <a:rPr lang="pt-BR" dirty="0"/>
              <a:t>.</a:t>
            </a:r>
          </a:p>
          <a:p>
            <a:pPr algn="just">
              <a:lnSpc>
                <a:spcPct val="100000"/>
              </a:lnSpc>
            </a:pPr>
            <a:endParaRPr lang="pt-BR" dirty="0"/>
          </a:p>
          <a:p>
            <a:pPr algn="just">
              <a:lnSpc>
                <a:spcPct val="100000"/>
              </a:lnSpc>
            </a:pPr>
            <a:r>
              <a:rPr lang="pt-BR" dirty="0"/>
              <a:t>CÉLULAS CILIADAS NÃO SÃO NEURÔNIOS.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104FE0E-0CD6-7BBD-93C5-6CE29F102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0180" y="1403827"/>
            <a:ext cx="4184350" cy="272673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1A03EBC-A5E5-6A10-FD81-87963AED49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1601" y="4329565"/>
            <a:ext cx="3343742" cy="169568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F209A9B-0B94-DA1A-0252-5249AF01AF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220" y="1002683"/>
            <a:ext cx="3426373" cy="541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9417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D53103-C6E0-F9B6-0BE7-590F246AF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85FAE6-696A-89CC-C10C-6A7A1A16CE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3E38904-87F2-136B-F9E6-26EA139767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972" y="0"/>
            <a:ext cx="52620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3622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9DB270-E3E2-C9F1-19B9-DC5763266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Cílio em micrografia eletrônica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89B67E5-D163-81DE-35F7-6E4DDF4E0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98324" cy="4351338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00000"/>
              </a:lnSpc>
            </a:pPr>
            <a:r>
              <a:rPr lang="pt-BR" dirty="0"/>
              <a:t>Cada cílio é uma estrutura cilíndrica </a:t>
            </a:r>
            <a:r>
              <a:rPr lang="pt-BR" b="1" dirty="0"/>
              <a:t>rígida</a:t>
            </a:r>
            <a:r>
              <a:rPr lang="pt-BR" dirty="0"/>
              <a:t>, que se aproxima de outros e “forma um cone”.</a:t>
            </a:r>
          </a:p>
          <a:p>
            <a:pPr lvl="1" algn="just">
              <a:lnSpc>
                <a:spcPct val="100000"/>
              </a:lnSpc>
            </a:pPr>
            <a:r>
              <a:rPr lang="pt-BR" dirty="0"/>
              <a:t>O estímulo mecânico nas pontas promove movimento circular em relação à base.</a:t>
            </a:r>
          </a:p>
          <a:p>
            <a:pPr algn="just">
              <a:lnSpc>
                <a:spcPct val="100000"/>
              </a:lnSpc>
            </a:pPr>
            <a:r>
              <a:rPr lang="pt-BR" dirty="0"/>
              <a:t>Esse estímulo mecânico abre canais iônicos </a:t>
            </a:r>
            <a:r>
              <a:rPr lang="pt-BR" dirty="0" err="1"/>
              <a:t>mecanossensíveis</a:t>
            </a:r>
            <a:r>
              <a:rPr lang="pt-BR" dirty="0"/>
              <a:t> de K+ e Ca2+ (nas pontas).</a:t>
            </a:r>
          </a:p>
          <a:p>
            <a:pPr lvl="1" algn="just">
              <a:lnSpc>
                <a:spcPct val="100000"/>
              </a:lnSpc>
            </a:pPr>
            <a:r>
              <a:rPr lang="pt-BR" dirty="0"/>
              <a:t>Potencial de 100 </a:t>
            </a:r>
            <a:r>
              <a:rPr lang="pt-BR" dirty="0" err="1"/>
              <a:t>uV</a:t>
            </a:r>
            <a:r>
              <a:rPr lang="pt-BR" dirty="0"/>
              <a:t> (quando é acima do limiar).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415AC5B-F36B-EC8D-09DE-9E5EE5914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6052" y="1691605"/>
            <a:ext cx="4867954" cy="480127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A139982-6B8D-4C91-F539-3DE2364D17DA}"/>
              </a:ext>
            </a:extLst>
          </p:cNvPr>
          <p:cNvSpPr txBox="1"/>
          <p:nvPr/>
        </p:nvSpPr>
        <p:spPr>
          <a:xfrm>
            <a:off x="6800193" y="631190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/>
              <a:t>micrografia eletrônica</a:t>
            </a:r>
          </a:p>
        </p:txBody>
      </p:sp>
    </p:spTree>
    <p:extLst>
      <p:ext uri="{BB962C8B-B14F-4D97-AF65-F5344CB8AC3E}">
        <p14:creationId xmlns:p14="http://schemas.microsoft.com/office/powerpoint/2010/main" val="5766182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8BFEE7-5E86-C991-3BE6-72E148A4F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9171F8-4E21-9C7D-F5A1-38E2427DA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42490" cy="4351338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10000"/>
              </a:lnSpc>
            </a:pPr>
            <a:r>
              <a:rPr lang="pt-BR" dirty="0"/>
              <a:t>O movimento da membrana basilar para cima e para baixo é acompanhado por um leve movimento para frente e para trás devido à oscilação com atraso temporal.</a:t>
            </a:r>
          </a:p>
          <a:p>
            <a:pPr lvl="1" algn="just">
              <a:lnSpc>
                <a:spcPct val="110000"/>
              </a:lnSpc>
            </a:pPr>
            <a:r>
              <a:rPr lang="pt-BR" dirty="0"/>
              <a:t>Esse movimento para frente e para trás é o que movimenta os cílios.</a:t>
            </a:r>
          </a:p>
          <a:p>
            <a:pPr algn="just">
              <a:lnSpc>
                <a:spcPct val="110000"/>
              </a:lnSpc>
            </a:pPr>
            <a:r>
              <a:rPr lang="pt-BR" dirty="0"/>
              <a:t>O movimento estica/contrai “molas” que abrem ou fecham os canais de íons.</a:t>
            </a:r>
          </a:p>
          <a:p>
            <a:pPr algn="just">
              <a:lnSpc>
                <a:spcPct val="110000"/>
              </a:lnSpc>
            </a:pPr>
            <a:r>
              <a:rPr lang="pt-BR" b="1" dirty="0"/>
              <a:t>A orientação do estímulo pode fechar ou abrir os canais!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F98F5B8-04A0-BCA2-A036-F0DB61ACF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2898" y="2223536"/>
            <a:ext cx="4220164" cy="395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8329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A7A2E6-013E-0812-B54A-856468391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D1F30DE-ED11-D7FA-F5E5-4B2145A2AE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735A8B1-AE53-4D50-A79B-496BAC34A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8" y="28100"/>
            <a:ext cx="11774543" cy="680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254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95C805-6D4D-1904-9369-0A4974AC3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pt-BR" b="1" dirty="0"/>
              <a:t>Enviando a informação sonora ao córtex</a:t>
            </a:r>
          </a:p>
        </p:txBody>
      </p:sp>
    </p:spTree>
    <p:extLst>
      <p:ext uri="{BB962C8B-B14F-4D97-AF65-F5344CB8AC3E}">
        <p14:creationId xmlns:p14="http://schemas.microsoft.com/office/powerpoint/2010/main" val="11942207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C74AA15-3F40-F88D-F7A6-B36A852A9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133" y="0"/>
            <a:ext cx="5951733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05DAC0F-1C45-983A-FFF4-427B6B4B8E01}"/>
              </a:ext>
            </a:extLst>
          </p:cNvPr>
          <p:cNvSpPr txBox="1"/>
          <p:nvPr/>
        </p:nvSpPr>
        <p:spPr>
          <a:xfrm>
            <a:off x="2602843" y="5626757"/>
            <a:ext cx="12971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rgbClr val="FF0000"/>
                </a:solidFill>
              </a:rPr>
              <a:t>Aqui é BULBO</a:t>
            </a:r>
          </a:p>
        </p:txBody>
      </p:sp>
    </p:spTree>
    <p:extLst>
      <p:ext uri="{BB962C8B-B14F-4D97-AF65-F5344CB8AC3E}">
        <p14:creationId xmlns:p14="http://schemas.microsoft.com/office/powerpoint/2010/main" val="18715572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6E7416-2B73-234C-8D77-63F2BBB0E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Localização sonora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085F2B-92D7-F2D9-CAF7-45D74174F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</a:pPr>
            <a:r>
              <a:rPr lang="pt-BR" dirty="0"/>
              <a:t>No plano horizontal, analisamos a fonte com base na altura e angulação do som pelas duas orelhas;</a:t>
            </a:r>
          </a:p>
          <a:p>
            <a:pPr algn="just">
              <a:lnSpc>
                <a:spcPct val="100000"/>
              </a:lnSpc>
            </a:pPr>
            <a:r>
              <a:rPr lang="pt-BR" dirty="0"/>
              <a:t>No plano vertical, fazemos filtragem espectral.</a:t>
            </a:r>
          </a:p>
        </p:txBody>
      </p:sp>
    </p:spTree>
    <p:extLst>
      <p:ext uri="{BB962C8B-B14F-4D97-AF65-F5344CB8AC3E}">
        <p14:creationId xmlns:p14="http://schemas.microsoft.com/office/powerpoint/2010/main" val="19064232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958A41-5B6F-F6DA-3322-9CE09168B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709E95C-12EB-E0D4-DC14-FAE5561DB2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264CBFA-4234-D570-2FBF-68651DA6D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96" y="137653"/>
            <a:ext cx="12050807" cy="658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0166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26B08A-1B9B-AD85-B063-2EEC466C3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Saindo da cóclea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4885DE-7107-A9CB-0533-04C26017B7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</a:pPr>
            <a:r>
              <a:rPr lang="pt-BR" dirty="0"/>
              <a:t>95% das fibras mielinizadas recebem input das ciliadas internas;</a:t>
            </a:r>
          </a:p>
          <a:p>
            <a:pPr lvl="1" algn="just">
              <a:lnSpc>
                <a:spcPct val="100000"/>
              </a:lnSpc>
            </a:pPr>
            <a:r>
              <a:rPr lang="pt-BR" dirty="0"/>
              <a:t>Maiores e mais rápidas, detectam as faixas de frequência.</a:t>
            </a:r>
          </a:p>
          <a:p>
            <a:pPr algn="just">
              <a:lnSpc>
                <a:spcPct val="100000"/>
              </a:lnSpc>
            </a:pPr>
            <a:r>
              <a:rPr lang="pt-BR" dirty="0"/>
              <a:t>As fibras que recebem input das ciliadas externas são 5% e </a:t>
            </a:r>
            <a:r>
              <a:rPr lang="pt-BR" b="1" dirty="0"/>
              <a:t>não</a:t>
            </a:r>
            <a:r>
              <a:rPr lang="pt-BR" dirty="0"/>
              <a:t> são mielinizadas.</a:t>
            </a:r>
          </a:p>
          <a:p>
            <a:pPr lvl="1" algn="just">
              <a:lnSpc>
                <a:spcPct val="100000"/>
              </a:lnSpc>
            </a:pPr>
            <a:r>
              <a:rPr lang="pt-BR" dirty="0"/>
              <a:t>Pouco conhecidas;</a:t>
            </a:r>
          </a:p>
          <a:p>
            <a:pPr lvl="1" algn="just">
              <a:lnSpc>
                <a:spcPct val="100000"/>
              </a:lnSpc>
            </a:pPr>
            <a:r>
              <a:rPr lang="pt-BR" dirty="0"/>
              <a:t>Não respondem ao som.</a:t>
            </a:r>
          </a:p>
          <a:p>
            <a:pPr algn="just">
              <a:lnSpc>
                <a:spcPct val="100000"/>
              </a:lnSpc>
            </a:pPr>
            <a:r>
              <a:rPr lang="pt-BR" dirty="0"/>
              <a:t>Terminam nos núcleos cocleares.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BFB83A7-7ED5-7CB5-7CEA-D088488ABE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799" y="4178554"/>
            <a:ext cx="6163163" cy="1998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547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FAE0A92-3AAB-7A2F-7238-BC03D34EC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339724"/>
            <a:ext cx="5534025" cy="5756275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00000"/>
              </a:lnSpc>
            </a:pPr>
            <a:r>
              <a:rPr lang="pt-BR" dirty="0"/>
              <a:t>Os núcleos são tonotopicamente organizados:</a:t>
            </a:r>
          </a:p>
          <a:p>
            <a:pPr lvl="1" algn="just">
              <a:lnSpc>
                <a:spcPct val="100000"/>
              </a:lnSpc>
            </a:pPr>
            <a:r>
              <a:rPr lang="pt-BR" dirty="0"/>
              <a:t>A porção </a:t>
            </a:r>
            <a:r>
              <a:rPr lang="pt-BR" b="1" dirty="0"/>
              <a:t>apical</a:t>
            </a:r>
            <a:r>
              <a:rPr lang="pt-BR" dirty="0"/>
              <a:t> da cóclea (</a:t>
            </a:r>
            <a:r>
              <a:rPr lang="pt-BR" b="1" dirty="0"/>
              <a:t>baixas frequências</a:t>
            </a:r>
            <a:r>
              <a:rPr lang="pt-BR" dirty="0"/>
              <a:t>) termina na </a:t>
            </a:r>
            <a:r>
              <a:rPr lang="pt-BR" b="1" dirty="0"/>
              <a:t>porção ventral </a:t>
            </a:r>
            <a:r>
              <a:rPr lang="pt-BR" dirty="0"/>
              <a:t>dos núcleos cocleares ventral e dorsal.</a:t>
            </a:r>
          </a:p>
          <a:p>
            <a:pPr lvl="1" algn="just">
              <a:lnSpc>
                <a:spcPct val="100000"/>
              </a:lnSpc>
            </a:pPr>
            <a:r>
              <a:rPr lang="pt-BR" dirty="0"/>
              <a:t>A porção </a:t>
            </a:r>
            <a:r>
              <a:rPr lang="pt-BR" b="1" dirty="0"/>
              <a:t>basal</a:t>
            </a:r>
            <a:r>
              <a:rPr lang="pt-BR" dirty="0"/>
              <a:t> da cóclea (</a:t>
            </a:r>
            <a:r>
              <a:rPr lang="pt-BR" b="1" dirty="0"/>
              <a:t>altas frequências</a:t>
            </a:r>
            <a:r>
              <a:rPr lang="pt-BR" dirty="0"/>
              <a:t>) termina na </a:t>
            </a:r>
            <a:r>
              <a:rPr lang="pt-BR" b="1" dirty="0"/>
              <a:t>porção dorsal </a:t>
            </a:r>
            <a:r>
              <a:rPr lang="pt-BR" dirty="0"/>
              <a:t>dos núcleos cocleares ventral e dorsal.</a:t>
            </a:r>
          </a:p>
          <a:p>
            <a:pPr algn="just">
              <a:lnSpc>
                <a:spcPct val="100000"/>
              </a:lnSpc>
            </a:pPr>
            <a:r>
              <a:rPr lang="pt-BR" dirty="0"/>
              <a:t>Essas fibras inervam várias regiões do núcleo coclear, resultando em 4 vias acústicas ascendentes e paralelas.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615545E-0FF3-8072-E991-24C3002AB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75" y="339725"/>
            <a:ext cx="7784040" cy="524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607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01C0DF-C6D8-0BA1-1CDB-4EB0FD0C5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Neurônios da via acústica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6980D7D-22A2-1097-FD74-9D56DB924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</a:pPr>
            <a:r>
              <a:rPr lang="pt-BR" u="sng" dirty="0"/>
              <a:t>Células em arbusto</a:t>
            </a:r>
            <a:r>
              <a:rPr lang="pt-BR" dirty="0"/>
              <a:t>: conexões bilaterais para complexo olivar superior (uma via para </a:t>
            </a:r>
            <a:r>
              <a:rPr lang="pt-BR" b="1" dirty="0"/>
              <a:t>comparar o som </a:t>
            </a:r>
            <a:r>
              <a:rPr lang="pt-BR" dirty="0"/>
              <a:t>das duas orelhas; a outra para </a:t>
            </a:r>
            <a:r>
              <a:rPr lang="pt-BR" b="1" dirty="0"/>
              <a:t>analisar</a:t>
            </a:r>
            <a:r>
              <a:rPr lang="pt-BR" dirty="0"/>
              <a:t> </a:t>
            </a:r>
            <a:r>
              <a:rPr lang="pt-BR" b="1" dirty="0"/>
              <a:t>intensidade</a:t>
            </a:r>
            <a:r>
              <a:rPr lang="pt-BR" dirty="0"/>
              <a:t>).</a:t>
            </a:r>
          </a:p>
          <a:p>
            <a:pPr algn="just">
              <a:lnSpc>
                <a:spcPct val="100000"/>
              </a:lnSpc>
            </a:pPr>
            <a:r>
              <a:rPr lang="pt-BR" u="sng" dirty="0"/>
              <a:t>Células estreladas</a:t>
            </a:r>
            <a:r>
              <a:rPr lang="pt-BR" dirty="0"/>
              <a:t>: codificam o </a:t>
            </a:r>
            <a:r>
              <a:rPr lang="pt-BR" b="1" dirty="0"/>
              <a:t>espectro</a:t>
            </a:r>
            <a:r>
              <a:rPr lang="pt-BR" dirty="0"/>
              <a:t> dos sons.</a:t>
            </a:r>
          </a:p>
          <a:p>
            <a:pPr algn="just">
              <a:lnSpc>
                <a:spcPct val="100000"/>
              </a:lnSpc>
            </a:pPr>
            <a:r>
              <a:rPr lang="pt-BR" u="sng" dirty="0"/>
              <a:t>Células-polvo</a:t>
            </a:r>
            <a:r>
              <a:rPr lang="pt-BR" dirty="0"/>
              <a:t>: detectam </a:t>
            </a:r>
            <a:r>
              <a:rPr lang="pt-BR" b="1" dirty="0"/>
              <a:t>inícios</a:t>
            </a:r>
            <a:r>
              <a:rPr lang="pt-BR" dirty="0"/>
              <a:t> de som e, portanto, breves </a:t>
            </a:r>
            <a:r>
              <a:rPr lang="pt-BR" b="1" dirty="0"/>
              <a:t>intervalos</a:t>
            </a:r>
            <a:r>
              <a:rPr lang="pt-BR" dirty="0"/>
              <a:t> (silêncio entre dois inícios).</a:t>
            </a:r>
          </a:p>
          <a:p>
            <a:pPr algn="just">
              <a:lnSpc>
                <a:spcPct val="100000"/>
              </a:lnSpc>
            </a:pPr>
            <a:endParaRPr lang="pt-BR" dirty="0"/>
          </a:p>
          <a:p>
            <a:pPr algn="just">
              <a:lnSpc>
                <a:spcPct val="100000"/>
              </a:lnSpc>
            </a:pPr>
            <a:r>
              <a:rPr lang="pt-BR" dirty="0"/>
              <a:t>Elas possuem morfologias diferentes.</a:t>
            </a:r>
          </a:p>
        </p:txBody>
      </p:sp>
    </p:spTree>
    <p:extLst>
      <p:ext uri="{BB962C8B-B14F-4D97-AF65-F5344CB8AC3E}">
        <p14:creationId xmlns:p14="http://schemas.microsoft.com/office/powerpoint/2010/main" val="22435362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51D5E8F-6C4C-B8FA-D3E1-6A01CFE7BF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3528"/>
          <a:stretch>
            <a:fillRect/>
          </a:stretch>
        </p:blipFill>
        <p:spPr>
          <a:xfrm>
            <a:off x="3207104" y="371048"/>
            <a:ext cx="5777791" cy="611590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AA40B5E-1098-5113-5CFE-037E26B86ECE}"/>
              </a:ext>
            </a:extLst>
          </p:cNvPr>
          <p:cNvSpPr txBox="1"/>
          <p:nvPr/>
        </p:nvSpPr>
        <p:spPr>
          <a:xfrm>
            <a:off x="6713018" y="3074579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rgbClr val="FF0000"/>
                </a:solidFill>
              </a:rPr>
              <a:t>ARBUSTO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B60269C-EC41-E6D5-5B44-53DC1FCE7936}"/>
              </a:ext>
            </a:extLst>
          </p:cNvPr>
          <p:cNvSpPr txBox="1"/>
          <p:nvPr/>
        </p:nvSpPr>
        <p:spPr>
          <a:xfrm>
            <a:off x="5503343" y="3439319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rgbClr val="FF0000"/>
                </a:solidFill>
              </a:rPr>
              <a:t>ESTRELADAS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DFB40BC-35EB-694B-0544-3F45E2B363AE}"/>
              </a:ext>
            </a:extLst>
          </p:cNvPr>
          <p:cNvSpPr txBox="1"/>
          <p:nvPr/>
        </p:nvSpPr>
        <p:spPr>
          <a:xfrm>
            <a:off x="4465118" y="4153694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rgbClr val="FF0000"/>
                </a:solidFill>
              </a:rPr>
              <a:t>POLVO</a:t>
            </a:r>
          </a:p>
        </p:txBody>
      </p:sp>
    </p:spTree>
    <p:extLst>
      <p:ext uri="{BB962C8B-B14F-4D97-AF65-F5344CB8AC3E}">
        <p14:creationId xmlns:p14="http://schemas.microsoft.com/office/powerpoint/2010/main" val="40547924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260DEDE-8024-C185-B674-A808530DE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580" y="280604"/>
            <a:ext cx="10515600" cy="4351338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pt-BR" dirty="0"/>
              <a:t>A região dorsal do núcleo coclear junta informação acústica com somatossensorial para localizar sons (com base em frequência).</a:t>
            </a:r>
          </a:p>
          <a:p>
            <a:pPr lvl="1" algn="just">
              <a:lnSpc>
                <a:spcPct val="100000"/>
              </a:lnSpc>
            </a:pPr>
            <a:r>
              <a:rPr lang="pt-BR" dirty="0"/>
              <a:t>Reduzir processamento de sons previsíveis (mastigação, lambida etc.) e focar nos imprevisíveis, que, de fato, alteram a percepção.</a:t>
            </a:r>
          </a:p>
          <a:p>
            <a:pPr algn="just">
              <a:lnSpc>
                <a:spcPct val="100000"/>
              </a:lnSpc>
            </a:pPr>
            <a:r>
              <a:rPr lang="pt-BR" dirty="0"/>
              <a:t>Os neurônios da oliva superior medial fazem localização de fonte de sons de alta frequência (plano horizontal). </a:t>
            </a:r>
            <a:r>
              <a:rPr lang="pt-BR" b="1" dirty="0"/>
              <a:t>Células em arbusto</a:t>
            </a:r>
            <a:endParaRPr lang="pt-BR" dirty="0"/>
          </a:p>
          <a:p>
            <a:pPr algn="just">
              <a:lnSpc>
                <a:spcPct val="100000"/>
              </a:lnSpc>
            </a:pP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49D767E-9810-6CF3-AC7A-DAF0527F1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8939" y="3021264"/>
            <a:ext cx="7683062" cy="383673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93A1851-907B-F4E6-CFDD-B36A8BACB936}"/>
              </a:ext>
            </a:extLst>
          </p:cNvPr>
          <p:cNvSpPr txBox="1"/>
          <p:nvPr/>
        </p:nvSpPr>
        <p:spPr>
          <a:xfrm flipH="1">
            <a:off x="1576552" y="3713645"/>
            <a:ext cx="26869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O atraso temporal gerado pela distância ajuda na localização do som porque há pareamento de fase entre a oscilação da onda e o potencial de ação do neurônio.</a:t>
            </a:r>
          </a:p>
        </p:txBody>
      </p:sp>
    </p:spTree>
    <p:extLst>
      <p:ext uri="{BB962C8B-B14F-4D97-AF65-F5344CB8AC3E}">
        <p14:creationId xmlns:p14="http://schemas.microsoft.com/office/powerpoint/2010/main" val="2485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4BB5294-DBCE-F93E-B64E-4D64242F6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493" y="51916"/>
            <a:ext cx="9955014" cy="675416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Tinta 5">
                <a:extLst>
                  <a:ext uri="{FF2B5EF4-FFF2-40B4-BE49-F238E27FC236}">
                    <a16:creationId xmlns:a16="http://schemas.microsoft.com/office/drawing/2014/main" id="{AAAD0ECE-ED70-679E-F9CB-6F10F16480EA}"/>
                  </a:ext>
                </a:extLst>
              </p14:cNvPr>
              <p14:cNvContentPartPr/>
              <p14:nvPr/>
            </p14:nvContentPartPr>
            <p14:xfrm>
              <a:off x="3489095" y="893263"/>
              <a:ext cx="1671480" cy="42840"/>
            </p14:xfrm>
          </p:contentPart>
        </mc:Choice>
        <mc:Fallback xmlns="">
          <p:pic>
            <p:nvPicPr>
              <p:cNvPr id="6" name="Tinta 5">
                <a:extLst>
                  <a:ext uri="{FF2B5EF4-FFF2-40B4-BE49-F238E27FC236}">
                    <a16:creationId xmlns:a16="http://schemas.microsoft.com/office/drawing/2014/main" id="{AAAD0ECE-ED70-679E-F9CB-6F10F16480E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17095" y="749263"/>
                <a:ext cx="1815120" cy="33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C3BBF517-BE28-87A9-00E5-448750EEB20D}"/>
                  </a:ext>
                </a:extLst>
              </p14:cNvPr>
              <p14:cNvContentPartPr/>
              <p14:nvPr/>
            </p14:nvContentPartPr>
            <p14:xfrm>
              <a:off x="2311895" y="1197823"/>
              <a:ext cx="1040760" cy="360"/>
            </p14:xfrm>
          </p:contentPart>
        </mc:Choice>
        <mc:Fallback xmlns=""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C3BBF517-BE28-87A9-00E5-448750EEB20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39895" y="1053823"/>
                <a:ext cx="118440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E7D37096-9168-3B7F-A19D-4D0C29D89FC3}"/>
                  </a:ext>
                </a:extLst>
              </p14:cNvPr>
              <p14:cNvContentPartPr/>
              <p14:nvPr/>
            </p14:nvContentPartPr>
            <p14:xfrm>
              <a:off x="3436634" y="1155703"/>
              <a:ext cx="1375560" cy="42840"/>
            </p14:xfrm>
          </p:contentPart>
        </mc:Choice>
        <mc:Fallback xmlns=""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E7D37096-9168-3B7F-A19D-4D0C29D89FC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364994" y="1011703"/>
                <a:ext cx="1519200" cy="33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3275D729-192F-44A6-D622-8EC18AB00922}"/>
                  </a:ext>
                </a:extLst>
              </p14:cNvPr>
              <p14:cNvContentPartPr/>
              <p14:nvPr/>
            </p14:nvContentPartPr>
            <p14:xfrm>
              <a:off x="1344674" y="1282063"/>
              <a:ext cx="1164240" cy="74160"/>
            </p14:xfrm>
          </p:contentPart>
        </mc:Choice>
        <mc:Fallback xmlns=""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3275D729-192F-44A6-D622-8EC18AB0092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273034" y="1138063"/>
                <a:ext cx="1307880" cy="36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E05D4975-2517-4548-080C-64D5E5BD9F58}"/>
                  </a:ext>
                </a:extLst>
              </p14:cNvPr>
              <p14:cNvContentPartPr/>
              <p14:nvPr/>
            </p14:nvContentPartPr>
            <p14:xfrm>
              <a:off x="2921474" y="1302943"/>
              <a:ext cx="2386800" cy="64800"/>
            </p14:xfrm>
          </p:contentPart>
        </mc:Choice>
        <mc:Fallback xmlns=""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E05D4975-2517-4548-080C-64D5E5BD9F5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849474" y="1159303"/>
                <a:ext cx="2530440" cy="35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568B59B7-059E-A706-FAB5-CC8B98C27A26}"/>
                  </a:ext>
                </a:extLst>
              </p14:cNvPr>
              <p14:cNvContentPartPr/>
              <p14:nvPr/>
            </p14:nvContentPartPr>
            <p14:xfrm>
              <a:off x="1344674" y="1575823"/>
              <a:ext cx="1418400" cy="11160"/>
            </p14:xfrm>
          </p:contentPart>
        </mc:Choice>
        <mc:Fallback xmlns=""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568B59B7-059E-A706-FAB5-CC8B98C27A2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273034" y="1431823"/>
                <a:ext cx="1562040" cy="29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3" name="Tinta 12">
                <a:extLst>
                  <a:ext uri="{FF2B5EF4-FFF2-40B4-BE49-F238E27FC236}">
                    <a16:creationId xmlns:a16="http://schemas.microsoft.com/office/drawing/2014/main" id="{5249E591-E405-FAE2-4EAF-7070AFEE710E}"/>
                  </a:ext>
                </a:extLst>
              </p14:cNvPr>
              <p14:cNvContentPartPr/>
              <p14:nvPr/>
            </p14:nvContentPartPr>
            <p14:xfrm>
              <a:off x="1272314" y="5254585"/>
              <a:ext cx="3939840" cy="1275840"/>
            </p14:xfrm>
          </p:contentPart>
        </mc:Choice>
        <mc:Fallback xmlns="">
          <p:pic>
            <p:nvPicPr>
              <p:cNvPr id="13" name="Tinta 12">
                <a:extLst>
                  <a:ext uri="{FF2B5EF4-FFF2-40B4-BE49-F238E27FC236}">
                    <a16:creationId xmlns:a16="http://schemas.microsoft.com/office/drawing/2014/main" id="{5249E591-E405-FAE2-4EAF-7070AFEE710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200314" y="5110945"/>
                <a:ext cx="4083480" cy="156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4" name="Tinta 13">
                <a:extLst>
                  <a:ext uri="{FF2B5EF4-FFF2-40B4-BE49-F238E27FC236}">
                    <a16:creationId xmlns:a16="http://schemas.microsoft.com/office/drawing/2014/main" id="{0CEA612D-7C10-6EC4-5AF5-E43E274367FE}"/>
                  </a:ext>
                </a:extLst>
              </p14:cNvPr>
              <p14:cNvContentPartPr/>
              <p14:nvPr/>
            </p14:nvContentPartPr>
            <p14:xfrm>
              <a:off x="7336154" y="1901905"/>
              <a:ext cx="220320" cy="360"/>
            </p14:xfrm>
          </p:contentPart>
        </mc:Choice>
        <mc:Fallback xmlns="">
          <p:pic>
            <p:nvPicPr>
              <p:cNvPr id="14" name="Tinta 13">
                <a:extLst>
                  <a:ext uri="{FF2B5EF4-FFF2-40B4-BE49-F238E27FC236}">
                    <a16:creationId xmlns:a16="http://schemas.microsoft.com/office/drawing/2014/main" id="{0CEA612D-7C10-6EC4-5AF5-E43E274367F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264154" y="1758265"/>
                <a:ext cx="363960" cy="28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886443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F7EBF3-3F13-7F0F-C8D3-E1748897B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3194"/>
            <a:ext cx="4141076" cy="4553716"/>
          </a:xfrm>
        </p:spPr>
        <p:txBody>
          <a:bodyPr>
            <a:normAutofit/>
          </a:bodyPr>
          <a:lstStyle/>
          <a:p>
            <a:pPr algn="ctr"/>
            <a:r>
              <a:rPr lang="pt-BR" dirty="0"/>
              <a:t>Vias de retroalimentação modulam a localização sonora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B43F7FB-8D60-ECB7-8CE1-9F319178FD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78"/>
          <a:stretch>
            <a:fillRect/>
          </a:stretch>
        </p:blipFill>
        <p:spPr>
          <a:xfrm>
            <a:off x="4141076" y="0"/>
            <a:ext cx="80509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3567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C7A8A4-612E-5DE3-132B-6E2538CE8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Da oliva para o </a:t>
            </a:r>
            <a:r>
              <a:rPr lang="pt-BR" b="1" dirty="0" err="1"/>
              <a:t>colículo</a:t>
            </a:r>
            <a:r>
              <a:rPr lang="pt-BR" b="1" dirty="0"/>
              <a:t> inferior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F6C771E-E010-6134-40FE-0C1A5F696F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lnSpc>
                <a:spcPct val="110000"/>
              </a:lnSpc>
            </a:pPr>
            <a:r>
              <a:rPr lang="pt-BR" dirty="0"/>
              <a:t>Regiões: núcleos central, córtex dorsal e córtex externo.</a:t>
            </a:r>
          </a:p>
          <a:p>
            <a:pPr lvl="1" algn="just">
              <a:lnSpc>
                <a:spcPct val="110000"/>
              </a:lnSpc>
            </a:pPr>
            <a:r>
              <a:rPr lang="pt-BR" dirty="0"/>
              <a:t>Região central é tonotopicamente organizada: região dorsolateral (baixas frequências) e </a:t>
            </a:r>
            <a:r>
              <a:rPr lang="pt-BR" dirty="0" err="1"/>
              <a:t>anteroventral</a:t>
            </a:r>
            <a:r>
              <a:rPr lang="pt-BR" dirty="0"/>
              <a:t> (altas frequências).</a:t>
            </a:r>
          </a:p>
          <a:p>
            <a:pPr lvl="1" algn="just">
              <a:lnSpc>
                <a:spcPct val="110000"/>
              </a:lnSpc>
            </a:pPr>
            <a:r>
              <a:rPr lang="pt-BR" dirty="0"/>
              <a:t>Neurônios do núcleo central projetam-se para os outros núcleos e para o </a:t>
            </a:r>
            <a:r>
              <a:rPr lang="pt-BR" b="1" dirty="0"/>
              <a:t>tálamo</a:t>
            </a:r>
            <a:r>
              <a:rPr lang="pt-BR" dirty="0"/>
              <a:t>.</a:t>
            </a:r>
          </a:p>
          <a:p>
            <a:pPr algn="just">
              <a:lnSpc>
                <a:spcPct val="110000"/>
              </a:lnSpc>
            </a:pPr>
            <a:r>
              <a:rPr lang="pt-BR" dirty="0"/>
              <a:t>Também possui neurônios que enviam informações sonoras de </a:t>
            </a:r>
            <a:r>
              <a:rPr lang="pt-BR" b="1" dirty="0"/>
              <a:t>localização</a:t>
            </a:r>
            <a:r>
              <a:rPr lang="pt-BR" dirty="0"/>
              <a:t> no plano temporal e espectral.</a:t>
            </a:r>
          </a:p>
          <a:p>
            <a:pPr lvl="1" algn="just">
              <a:lnSpc>
                <a:spcPct val="110000"/>
              </a:lnSpc>
            </a:pPr>
            <a:r>
              <a:rPr lang="pt-BR" dirty="0"/>
              <a:t>Diferença de tempo de intensidade.</a:t>
            </a:r>
          </a:p>
          <a:p>
            <a:pPr algn="just">
              <a:lnSpc>
                <a:spcPct val="110000"/>
              </a:lnSpc>
            </a:pPr>
            <a:endParaRPr lang="pt-BR" dirty="0"/>
          </a:p>
          <a:p>
            <a:pPr algn="just">
              <a:lnSpc>
                <a:spcPct val="110000"/>
              </a:lnSpc>
            </a:pPr>
            <a:r>
              <a:rPr lang="pt-BR" dirty="0"/>
              <a:t>Núcleo “córtex externo” projeta-se para o </a:t>
            </a:r>
            <a:r>
              <a:rPr lang="pt-BR" b="1" dirty="0" err="1"/>
              <a:t>colículo</a:t>
            </a:r>
            <a:r>
              <a:rPr lang="pt-BR" b="1" dirty="0"/>
              <a:t> superior</a:t>
            </a:r>
            <a:r>
              <a:rPr lang="pt-B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6800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8B0983-6CD3-1EFA-C6C2-2EE87710C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err="1"/>
              <a:t>Colículo</a:t>
            </a:r>
            <a:r>
              <a:rPr lang="pt-BR" dirty="0"/>
              <a:t> superior (controle do olhar)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DFE18E-B8D6-17F6-3A58-1C9B055BE3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Orientação da cabeça e dos olhos em direção aos sinais (acústicos);</a:t>
            </a:r>
          </a:p>
          <a:p>
            <a:pPr algn="just"/>
            <a:r>
              <a:rPr lang="pt-BR" dirty="0"/>
              <a:t>Integra esse mapa auditivo recebido com o mapa visual e da superfície corporal.</a:t>
            </a:r>
          </a:p>
        </p:txBody>
      </p:sp>
    </p:spTree>
    <p:extLst>
      <p:ext uri="{BB962C8B-B14F-4D97-AF65-F5344CB8AC3E}">
        <p14:creationId xmlns:p14="http://schemas.microsoft.com/office/powerpoint/2010/main" val="24301207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E4DC565-205A-2778-7F8D-69B5FBAA3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274" y="185763"/>
            <a:ext cx="5973009" cy="4505954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177C0344-F2DB-7D42-57E9-66F96F5DA4DB}"/>
              </a:ext>
            </a:extLst>
          </p:cNvPr>
          <p:cNvSpPr txBox="1"/>
          <p:nvPr/>
        </p:nvSpPr>
        <p:spPr>
          <a:xfrm>
            <a:off x="2827283" y="109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FURÃO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69D30E64-9E49-B2D1-0CB3-7963A7FE93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691" y="0"/>
            <a:ext cx="4782217" cy="243874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7680E700-99E3-829C-A6FE-542AE6493A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9101" y="2566655"/>
            <a:ext cx="6192899" cy="4291345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FD4C0F89-826F-BFBD-6968-0D733C7E7D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7586" y="4819632"/>
            <a:ext cx="3468414" cy="2038578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322F82E4-CA3F-E589-8733-3613C3E64B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1473" y="4502072"/>
            <a:ext cx="3360640" cy="363705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01B44110-3BFB-9B02-06DC-A0B0DF57467B}"/>
              </a:ext>
            </a:extLst>
          </p:cNvPr>
          <p:cNvSpPr txBox="1"/>
          <p:nvPr/>
        </p:nvSpPr>
        <p:spPr>
          <a:xfrm>
            <a:off x="241739" y="4450300"/>
            <a:ext cx="2585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CORUJA-DAS-TORRES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8" name="Tinta 17">
                <a:extLst>
                  <a:ext uri="{FF2B5EF4-FFF2-40B4-BE49-F238E27FC236}">
                    <a16:creationId xmlns:a16="http://schemas.microsoft.com/office/drawing/2014/main" id="{5A8B8948-6239-B736-6824-21D754A2A3EB}"/>
                  </a:ext>
                </a:extLst>
              </p14:cNvPr>
              <p14:cNvContentPartPr/>
              <p14:nvPr/>
            </p14:nvContentPartPr>
            <p14:xfrm>
              <a:off x="2666828" y="5203395"/>
              <a:ext cx="1581480" cy="11880"/>
            </p14:xfrm>
          </p:contentPart>
        </mc:Choice>
        <mc:Fallback xmlns="">
          <p:pic>
            <p:nvPicPr>
              <p:cNvPr id="18" name="Tinta 17">
                <a:extLst>
                  <a:ext uri="{FF2B5EF4-FFF2-40B4-BE49-F238E27FC236}">
                    <a16:creationId xmlns:a16="http://schemas.microsoft.com/office/drawing/2014/main" id="{5A8B8948-6239-B736-6824-21D754A2A3E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594828" y="5059395"/>
                <a:ext cx="1725120" cy="29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9" name="Tinta 18">
                <a:extLst>
                  <a:ext uri="{FF2B5EF4-FFF2-40B4-BE49-F238E27FC236}">
                    <a16:creationId xmlns:a16="http://schemas.microsoft.com/office/drawing/2014/main" id="{786F26F2-B2EA-1369-C805-C161B657B4CE}"/>
                  </a:ext>
                </a:extLst>
              </p14:cNvPr>
              <p14:cNvContentPartPr/>
              <p14:nvPr/>
            </p14:nvContentPartPr>
            <p14:xfrm>
              <a:off x="5919428" y="4919355"/>
              <a:ext cx="143280" cy="360"/>
            </p14:xfrm>
          </p:contentPart>
        </mc:Choice>
        <mc:Fallback xmlns="">
          <p:pic>
            <p:nvPicPr>
              <p:cNvPr id="19" name="Tinta 18">
                <a:extLst>
                  <a:ext uri="{FF2B5EF4-FFF2-40B4-BE49-F238E27FC236}">
                    <a16:creationId xmlns:a16="http://schemas.microsoft.com/office/drawing/2014/main" id="{786F26F2-B2EA-1369-C805-C161B657B4C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847788" y="4775715"/>
                <a:ext cx="28692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1" name="Tinta 20">
                <a:extLst>
                  <a:ext uri="{FF2B5EF4-FFF2-40B4-BE49-F238E27FC236}">
                    <a16:creationId xmlns:a16="http://schemas.microsoft.com/office/drawing/2014/main" id="{C8E24822-E3CB-E568-2DF8-38CFC7FDA9F7}"/>
                  </a:ext>
                </a:extLst>
              </p14:cNvPr>
              <p14:cNvContentPartPr/>
              <p14:nvPr/>
            </p14:nvContentPartPr>
            <p14:xfrm>
              <a:off x="2685908" y="5014755"/>
              <a:ext cx="3324600" cy="9720"/>
            </p14:xfrm>
          </p:contentPart>
        </mc:Choice>
        <mc:Fallback xmlns="">
          <p:pic>
            <p:nvPicPr>
              <p:cNvPr id="21" name="Tinta 20">
                <a:extLst>
                  <a:ext uri="{FF2B5EF4-FFF2-40B4-BE49-F238E27FC236}">
                    <a16:creationId xmlns:a16="http://schemas.microsoft.com/office/drawing/2014/main" id="{C8E24822-E3CB-E568-2DF8-38CFC7FDA9F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613908" y="4870755"/>
                <a:ext cx="3468240" cy="297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048464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E231FA-3F2B-C08F-1F41-3AA607634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pt-BR" dirty="0"/>
              <a:t>Do </a:t>
            </a:r>
            <a:r>
              <a:rPr lang="pt-BR" dirty="0" err="1"/>
              <a:t>colículo</a:t>
            </a:r>
            <a:r>
              <a:rPr lang="pt-BR" dirty="0"/>
              <a:t> para o </a:t>
            </a:r>
            <a:br>
              <a:rPr lang="pt-BR" dirty="0"/>
            </a:br>
            <a:r>
              <a:rPr lang="pt-BR" b="1" dirty="0"/>
              <a:t>núcleo geniculado medial</a:t>
            </a:r>
          </a:p>
        </p:txBody>
      </p:sp>
    </p:spTree>
    <p:extLst>
      <p:ext uri="{BB962C8B-B14F-4D97-AF65-F5344CB8AC3E}">
        <p14:creationId xmlns:p14="http://schemas.microsoft.com/office/powerpoint/2010/main" val="25460714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85BCB-6A05-8AAD-3244-82996EC27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7AFF235-E563-8577-3828-839FFB1FC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0133" y="0"/>
            <a:ext cx="5951733" cy="6858000"/>
          </a:xfrm>
          <a:prstGeom prst="rect">
            <a:avLst/>
          </a:prstGeom>
        </p:spPr>
      </p:pic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E8773490-3FA2-FDB0-DE11-AF4BDA9C488C}"/>
              </a:ext>
            </a:extLst>
          </p:cNvPr>
          <p:cNvCxnSpPr/>
          <p:nvPr/>
        </p:nvCxnSpPr>
        <p:spPr>
          <a:xfrm>
            <a:off x="520700" y="2311400"/>
            <a:ext cx="2599433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6C48A9D9-9F9A-BBFF-38D1-DE2A8DBA9CEB}"/>
              </a:ext>
            </a:extLst>
          </p:cNvPr>
          <p:cNvSpPr txBox="1"/>
          <p:nvPr/>
        </p:nvSpPr>
        <p:spPr>
          <a:xfrm>
            <a:off x="520700" y="1942068"/>
            <a:ext cx="2585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FF0000"/>
                </a:solidFill>
              </a:rPr>
              <a:t>ESTAMOS AQUI!</a:t>
            </a:r>
          </a:p>
        </p:txBody>
      </p:sp>
    </p:spTree>
    <p:extLst>
      <p:ext uri="{BB962C8B-B14F-4D97-AF65-F5344CB8AC3E}">
        <p14:creationId xmlns:p14="http://schemas.microsoft.com/office/powerpoint/2010/main" val="6059459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90AC79-8E82-8B09-6C20-D9B5BDA4D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500" y="393509"/>
            <a:ext cx="6616700" cy="4351338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pt-BR" dirty="0"/>
              <a:t>Neurônios ficam cada vez mais especializados a certos estímulos;</a:t>
            </a:r>
          </a:p>
          <a:p>
            <a:pPr algn="just">
              <a:lnSpc>
                <a:spcPct val="100000"/>
              </a:lnSpc>
            </a:pPr>
            <a:r>
              <a:rPr lang="pt-BR" dirty="0"/>
              <a:t>Hubel tentou estimular vias auditivas de gatos acordados e teve dificuldade </a:t>
            </a:r>
            <a:r>
              <a:rPr lang="pt-BR" b="1" dirty="0"/>
              <a:t>(porque os estímulos preferidos pelos neurônios eram mais específicos do que ele supunha).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0A00DF3-F5C5-77CA-3951-C373CCF0AA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1866" y="642548"/>
            <a:ext cx="3172268" cy="557290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CB16B77-A075-965C-5220-E71810E22B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017" y="3720908"/>
            <a:ext cx="4829849" cy="274358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C72F4E3D-AAC3-EED4-FDD6-927E4DE9B5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3766" y="3276100"/>
            <a:ext cx="4334480" cy="35819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1145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73AF7E-C371-EFEE-D34F-E9A635867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Sistema auditivo de um camundongo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85235ED-CE59-58DB-D58E-3CAFD9B38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599" y="1809524"/>
            <a:ext cx="8792802" cy="32389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75632F5-8C05-262C-23EA-C4D3D6BEF793}"/>
              </a:ext>
            </a:extLst>
          </p:cNvPr>
          <p:cNvSpPr txBox="1"/>
          <p:nvPr/>
        </p:nvSpPr>
        <p:spPr>
          <a:xfrm>
            <a:off x="7073463" y="5657671"/>
            <a:ext cx="45930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u="sng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Lohse</a:t>
            </a:r>
            <a:r>
              <a:rPr lang="pt-BR" u="sng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</a:t>
            </a:r>
            <a:r>
              <a:rPr lang="pt-BR" u="sng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Willmore</a:t>
            </a:r>
            <a:r>
              <a:rPr lang="pt-BR" u="sng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e King (2026) </a:t>
            </a:r>
            <a:r>
              <a:rPr lang="en-US" u="sng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Rethinking hierarchy: the auditory system as an integrated cortical–subcortical network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6833505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60F93E-2F0F-379B-A6E0-5B26D36F5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 córtex, finalmente!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8488AF-077A-8DC5-FA9F-5105DB5E2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10000"/>
              </a:lnSpc>
            </a:pPr>
            <a:r>
              <a:rPr lang="pt-BR" dirty="0" err="1"/>
              <a:t>Tonotopia</a:t>
            </a:r>
            <a:r>
              <a:rPr lang="pt-BR" dirty="0"/>
              <a:t> (de novo!): Baixas frequência na região rostral e altas frequências na região posterior. (A1)</a:t>
            </a:r>
          </a:p>
          <a:p>
            <a:pPr algn="just">
              <a:lnSpc>
                <a:spcPct val="110000"/>
              </a:lnSpc>
            </a:pPr>
            <a:r>
              <a:rPr lang="pt-BR" dirty="0"/>
              <a:t>Neurônios OO: processam input das duas orelhas.</a:t>
            </a:r>
          </a:p>
          <a:p>
            <a:pPr lvl="1" algn="just">
              <a:lnSpc>
                <a:spcPct val="110000"/>
              </a:lnSpc>
            </a:pPr>
            <a:r>
              <a:rPr lang="pt-BR" dirty="0"/>
              <a:t>Mais aferências da orelha contralateral.</a:t>
            </a:r>
          </a:p>
          <a:p>
            <a:pPr algn="just">
              <a:lnSpc>
                <a:spcPct val="110000"/>
              </a:lnSpc>
            </a:pPr>
            <a:r>
              <a:rPr lang="pt-BR" dirty="0"/>
              <a:t>Neurônios OI: processam input da orelha ipsilateral (inibidos por estimulação contralateral).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4DDBEA3-8FEB-79E7-0D1A-1D3BD9BCB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689" y="0"/>
            <a:ext cx="50243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8468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1C0DB3-F5EA-6CC6-6E3E-663E18F69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65125"/>
            <a:ext cx="5257800" cy="1325563"/>
          </a:xfrm>
        </p:spPr>
        <p:txBody>
          <a:bodyPr/>
          <a:lstStyle/>
          <a:p>
            <a:pPr algn="ctr"/>
            <a:r>
              <a:rPr lang="pt-BR" dirty="0"/>
              <a:t>Anatomia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744BC20-0C4C-AF50-658E-D3319D347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571" y="327797"/>
            <a:ext cx="5763429" cy="58491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03AE54F-1663-A7F1-AB09-EA73DFC11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3695" y="2333472"/>
            <a:ext cx="5639587" cy="219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8818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2CA197-C9B8-80CC-8B53-DB5865A37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5197"/>
            <a:ext cx="10515600" cy="4351338"/>
          </a:xfrm>
        </p:spPr>
        <p:txBody>
          <a:bodyPr/>
          <a:lstStyle/>
          <a:p>
            <a:pPr algn="just"/>
            <a:r>
              <a:rPr lang="pt-BR" dirty="0"/>
              <a:t>+80% das células de A1 são neurônios piramidais;</a:t>
            </a:r>
          </a:p>
          <a:p>
            <a:pPr algn="just"/>
            <a:r>
              <a:rPr lang="pt-BR" dirty="0"/>
              <a:t>As conexões do </a:t>
            </a:r>
            <a:r>
              <a:rPr lang="pt-BR" b="1" dirty="0"/>
              <a:t>geniculado medial </a:t>
            </a:r>
            <a:r>
              <a:rPr lang="pt-BR" dirty="0"/>
              <a:t>que chegam a A1 são na camada 4 (há 6 camadas, contando de fora para dentro);</a:t>
            </a:r>
          </a:p>
          <a:p>
            <a:pPr algn="just"/>
            <a:r>
              <a:rPr lang="pt-BR" dirty="0"/>
              <a:t>80% das sinapses excitatórias do neocórtex estão no córtex auditivo.</a:t>
            </a:r>
          </a:p>
        </p:txBody>
      </p:sp>
      <p:pic>
        <p:nvPicPr>
          <p:cNvPr id="1026" name="Picture 2" descr="Tálamo: Anatomia | Concise Medical Knowledge">
            <a:extLst>
              <a:ext uri="{FF2B5EF4-FFF2-40B4-BE49-F238E27FC236}">
                <a16:creationId xmlns:a16="http://schemas.microsoft.com/office/drawing/2014/main" id="{3A720A0F-59AC-5148-2C10-A208F294D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718" y="2930485"/>
            <a:ext cx="3615159" cy="342843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álamo: Anatomia | Concise Medical Knowledge">
            <a:extLst>
              <a:ext uri="{FF2B5EF4-FFF2-40B4-BE49-F238E27FC236}">
                <a16:creationId xmlns:a16="http://schemas.microsoft.com/office/drawing/2014/main" id="{668ED068-B8CF-B10A-F37B-F64F1880B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037" y="2930485"/>
            <a:ext cx="4830763" cy="342843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C792274-ADEC-088B-7280-268809EDBEDB}"/>
              </a:ext>
            </a:extLst>
          </p:cNvPr>
          <p:cNvSpPr txBox="1"/>
          <p:nvPr/>
        </p:nvSpPr>
        <p:spPr>
          <a:xfrm>
            <a:off x="8935588" y="6492875"/>
            <a:ext cx="2995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/>
              <a:t>Rauschecker</a:t>
            </a:r>
            <a:r>
              <a:rPr lang="pt-BR" dirty="0"/>
              <a:t> e </a:t>
            </a:r>
            <a:r>
              <a:rPr lang="pt-BR" dirty="0" err="1"/>
              <a:t>Afsahi</a:t>
            </a:r>
            <a:r>
              <a:rPr lang="pt-BR" dirty="0"/>
              <a:t> (2024)</a:t>
            </a:r>
          </a:p>
        </p:txBody>
      </p:sp>
    </p:spTree>
    <p:extLst>
      <p:ext uri="{BB962C8B-B14F-4D97-AF65-F5344CB8AC3E}">
        <p14:creationId xmlns:p14="http://schemas.microsoft.com/office/powerpoint/2010/main" val="602961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EBED2-48A3-3293-F8AA-BE8798ECF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3D7D04-B95E-8D5B-AC80-FD66664F87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</a:pPr>
            <a:r>
              <a:rPr lang="pt-BR" dirty="0"/>
              <a:t>Existem </a:t>
            </a:r>
            <a:r>
              <a:rPr lang="pt-BR" b="1" dirty="0"/>
              <a:t>10x mais projeções do córtex auditivo </a:t>
            </a:r>
            <a:r>
              <a:rPr lang="pt-BR" dirty="0"/>
              <a:t>para o tálamo do que projeções do tálamo para o córtex.</a:t>
            </a:r>
          </a:p>
          <a:p>
            <a:pPr algn="just">
              <a:lnSpc>
                <a:spcPct val="100000"/>
              </a:lnSpc>
            </a:pPr>
            <a:r>
              <a:rPr lang="pt-BR" dirty="0"/>
              <a:t>Essas projeções também vão para núcleos ainda mais inferiores, até mesmo para o núcleo coclear dorsal.</a:t>
            </a:r>
          </a:p>
          <a:p>
            <a:pPr algn="just">
              <a:lnSpc>
                <a:spcPct val="100000"/>
              </a:lnSpc>
            </a:pPr>
            <a:endParaRPr lang="pt-BR" dirty="0"/>
          </a:p>
          <a:p>
            <a:pPr algn="just">
              <a:lnSpc>
                <a:spcPct val="100000"/>
              </a:lnSpc>
            </a:pPr>
            <a:r>
              <a:rPr lang="pt-BR" dirty="0"/>
              <a:t>Função: refinar o processamento.</a:t>
            </a:r>
          </a:p>
        </p:txBody>
      </p:sp>
    </p:spTree>
    <p:extLst>
      <p:ext uri="{BB962C8B-B14F-4D97-AF65-F5344CB8AC3E}">
        <p14:creationId xmlns:p14="http://schemas.microsoft.com/office/powerpoint/2010/main" val="1256830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DDC667-CC46-5969-C57B-BD44F0DE1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A1: fica no giro de </a:t>
            </a:r>
            <a:r>
              <a:rPr lang="pt-BR" dirty="0" err="1"/>
              <a:t>Heschl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DEC7594-6A32-046A-F4F6-06E0A51158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10655" cy="4351338"/>
          </a:xfrm>
        </p:spPr>
        <p:txBody>
          <a:bodyPr>
            <a:normAutofit/>
          </a:bodyPr>
          <a:lstStyle/>
          <a:p>
            <a:pPr algn="just"/>
            <a:r>
              <a:rPr lang="pt-BR" dirty="0"/>
              <a:t>O giro de </a:t>
            </a:r>
            <a:r>
              <a:rPr lang="pt-BR" dirty="0" err="1"/>
              <a:t>Heschl</a:t>
            </a:r>
            <a:r>
              <a:rPr lang="pt-BR" dirty="0"/>
              <a:t> é um complexo de giro;</a:t>
            </a:r>
          </a:p>
          <a:p>
            <a:pPr algn="just"/>
            <a:r>
              <a:rPr lang="pt-BR" dirty="0"/>
              <a:t>O interessante é que o córtex auditivo possui mais de uma área primária: há uma “região” central;</a:t>
            </a:r>
          </a:p>
          <a:p>
            <a:pPr algn="just"/>
            <a:r>
              <a:rPr lang="pt-BR" dirty="0"/>
              <a:t>A região central é cercada por uma região secundária: </a:t>
            </a:r>
            <a:r>
              <a:rPr lang="pt-BR" b="1" dirty="0"/>
              <a:t>cinturão</a:t>
            </a:r>
            <a:r>
              <a:rPr lang="pt-BR" dirty="0"/>
              <a:t>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48D5922-FAAE-CBB2-1EBF-DB6112884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098" y="1825625"/>
            <a:ext cx="4634702" cy="31020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CC21C80-2F31-C098-31CC-42A04ACA3B86}"/>
              </a:ext>
            </a:extLst>
          </p:cNvPr>
          <p:cNvSpPr txBox="1"/>
          <p:nvPr/>
        </p:nvSpPr>
        <p:spPr>
          <a:xfrm>
            <a:off x="8299132" y="4927688"/>
            <a:ext cx="1474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/>
              <a:t>Human</a:t>
            </a:r>
            <a:r>
              <a:rPr lang="pt-BR" dirty="0"/>
              <a:t> </a:t>
            </a:r>
            <a:r>
              <a:rPr lang="pt-BR" dirty="0" err="1"/>
              <a:t>brain</a:t>
            </a: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717DAED-0B3D-E50F-35EC-C3C86E1C915B}"/>
              </a:ext>
            </a:extLst>
          </p:cNvPr>
          <p:cNvSpPr txBox="1"/>
          <p:nvPr/>
        </p:nvSpPr>
        <p:spPr>
          <a:xfrm>
            <a:off x="8935588" y="6492875"/>
            <a:ext cx="2995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/>
              <a:t>Rauschecker</a:t>
            </a:r>
            <a:r>
              <a:rPr lang="pt-BR" dirty="0"/>
              <a:t> e </a:t>
            </a:r>
            <a:r>
              <a:rPr lang="pt-BR" dirty="0" err="1"/>
              <a:t>Afsahi</a:t>
            </a:r>
            <a:r>
              <a:rPr lang="pt-BR" dirty="0"/>
              <a:t> (2024)</a:t>
            </a:r>
          </a:p>
        </p:txBody>
      </p:sp>
    </p:spTree>
    <p:extLst>
      <p:ext uri="{BB962C8B-B14F-4D97-AF65-F5344CB8AC3E}">
        <p14:creationId xmlns:p14="http://schemas.microsoft.com/office/powerpoint/2010/main" val="3161078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C0DE49-0F4B-6765-FD73-03E3EF19C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32672CD-82E0-24CF-BA4C-A7A50FCA9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pPr algn="just"/>
            <a:r>
              <a:rPr lang="pt-BR" b="1" dirty="0"/>
              <a:t>Core</a:t>
            </a:r>
            <a:r>
              <a:rPr lang="pt-BR" dirty="0"/>
              <a:t>: recebe projeções do tálamo;</a:t>
            </a:r>
          </a:p>
          <a:p>
            <a:pPr algn="just"/>
            <a:r>
              <a:rPr lang="pt-BR" b="1" dirty="0" err="1"/>
              <a:t>Belt</a:t>
            </a:r>
            <a:r>
              <a:rPr lang="pt-BR" dirty="0"/>
              <a:t> e </a:t>
            </a:r>
            <a:r>
              <a:rPr lang="pt-BR" b="1" dirty="0" err="1"/>
              <a:t>parabelt</a:t>
            </a:r>
            <a:r>
              <a:rPr lang="pt-BR" dirty="0"/>
              <a:t>: recebe projeções do </a:t>
            </a:r>
            <a:r>
              <a:rPr lang="pt-BR" i="1" dirty="0"/>
              <a:t>core</a:t>
            </a:r>
            <a:r>
              <a:rPr lang="pt-BR" dirty="0"/>
              <a:t>.</a:t>
            </a:r>
          </a:p>
          <a:p>
            <a:pPr lvl="1" algn="just"/>
            <a:r>
              <a:rPr lang="pt-BR" dirty="0"/>
              <a:t>Computações mais complexas;</a:t>
            </a:r>
          </a:p>
          <a:p>
            <a:pPr lvl="1" algn="just"/>
            <a:r>
              <a:rPr lang="pt-BR" dirty="0"/>
              <a:t>Especializada em processamento de sons.</a:t>
            </a:r>
          </a:p>
          <a:p>
            <a:pPr algn="just"/>
            <a:r>
              <a:rPr lang="pt-BR" dirty="0"/>
              <a:t>O lado esquerdo tem tamanho </a:t>
            </a:r>
            <a:r>
              <a:rPr lang="pt-BR" b="1" dirty="0"/>
              <a:t>menos variável </a:t>
            </a:r>
            <a:r>
              <a:rPr lang="pt-BR" dirty="0"/>
              <a:t>do que o direito;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2E3A758-F3EA-24BA-8014-9145F08AB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6938" y="1982240"/>
            <a:ext cx="5046482" cy="2893520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Tinta 5">
                <a:extLst>
                  <a:ext uri="{FF2B5EF4-FFF2-40B4-BE49-F238E27FC236}">
                    <a16:creationId xmlns:a16="http://schemas.microsoft.com/office/drawing/2014/main" id="{6C33057E-3342-BD20-0B2D-CCB5C44663EC}"/>
                  </a:ext>
                </a:extLst>
              </p14:cNvPr>
              <p14:cNvContentPartPr/>
              <p14:nvPr/>
            </p14:nvContentPartPr>
            <p14:xfrm>
              <a:off x="10562735" y="2532625"/>
              <a:ext cx="356400" cy="10800"/>
            </p14:xfrm>
          </p:contentPart>
        </mc:Choice>
        <mc:Fallback xmlns="">
          <p:pic>
            <p:nvPicPr>
              <p:cNvPr id="6" name="Tinta 5">
                <a:extLst>
                  <a:ext uri="{FF2B5EF4-FFF2-40B4-BE49-F238E27FC236}">
                    <a16:creationId xmlns:a16="http://schemas.microsoft.com/office/drawing/2014/main" id="{6C33057E-3342-BD20-0B2D-CCB5C44663E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90735" y="2388625"/>
                <a:ext cx="500040" cy="29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3F679DA5-5A10-3A41-D673-6A1DAF65EC83}"/>
                  </a:ext>
                </a:extLst>
              </p14:cNvPr>
              <p14:cNvContentPartPr/>
              <p14:nvPr/>
            </p14:nvContentPartPr>
            <p14:xfrm>
              <a:off x="10741295" y="3089905"/>
              <a:ext cx="714240" cy="95040"/>
            </p14:xfrm>
          </p:contentPart>
        </mc:Choice>
        <mc:Fallback xmlns=""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3F679DA5-5A10-3A41-D673-6A1DAF65EC8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669655" y="2945905"/>
                <a:ext cx="857880" cy="38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EE204AD9-D67A-8E74-3BEA-27E5605B8FA5}"/>
                  </a:ext>
                </a:extLst>
              </p14:cNvPr>
              <p14:cNvContentPartPr/>
              <p14:nvPr/>
            </p14:nvContentPartPr>
            <p14:xfrm>
              <a:off x="9200855" y="2206825"/>
              <a:ext cx="569880" cy="85680"/>
            </p14:xfrm>
          </p:contentPart>
        </mc:Choice>
        <mc:Fallback xmlns=""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EE204AD9-D67A-8E74-3BEA-27E5605B8FA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128855" y="2062825"/>
                <a:ext cx="713520" cy="37332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CaixaDeTexto 8">
            <a:extLst>
              <a:ext uri="{FF2B5EF4-FFF2-40B4-BE49-F238E27FC236}">
                <a16:creationId xmlns:a16="http://schemas.microsoft.com/office/drawing/2014/main" id="{C0980FEE-2375-6673-A6F3-FF1258210089}"/>
              </a:ext>
            </a:extLst>
          </p:cNvPr>
          <p:cNvSpPr txBox="1"/>
          <p:nvPr/>
        </p:nvSpPr>
        <p:spPr>
          <a:xfrm>
            <a:off x="8368030" y="4915679"/>
            <a:ext cx="166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Macaque </a:t>
            </a:r>
            <a:r>
              <a:rPr lang="pt-BR" dirty="0" err="1"/>
              <a:t>brain</a:t>
            </a: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7995264-E930-9501-B32E-911C68525842}"/>
              </a:ext>
            </a:extLst>
          </p:cNvPr>
          <p:cNvSpPr txBox="1"/>
          <p:nvPr/>
        </p:nvSpPr>
        <p:spPr>
          <a:xfrm>
            <a:off x="8935588" y="6492875"/>
            <a:ext cx="2995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/>
              <a:t>Rauschecker</a:t>
            </a:r>
            <a:r>
              <a:rPr lang="pt-BR" dirty="0"/>
              <a:t> e </a:t>
            </a:r>
            <a:r>
              <a:rPr lang="pt-BR" dirty="0" err="1"/>
              <a:t>Afsahi</a:t>
            </a:r>
            <a:r>
              <a:rPr lang="pt-BR" dirty="0"/>
              <a:t> (2024)</a:t>
            </a:r>
          </a:p>
        </p:txBody>
      </p:sp>
    </p:spTree>
    <p:extLst>
      <p:ext uri="{BB962C8B-B14F-4D97-AF65-F5344CB8AC3E}">
        <p14:creationId xmlns:p14="http://schemas.microsoft.com/office/powerpoint/2010/main" val="1957289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78BF70-D8FC-6731-DF9F-B48254D06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63AFF4A7-FFDC-C196-DA1D-8DE6B508EC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10655" cy="4351338"/>
          </a:xfrm>
        </p:spPr>
        <p:txBody>
          <a:bodyPr>
            <a:normAutofit/>
          </a:bodyPr>
          <a:lstStyle/>
          <a:p>
            <a:pPr algn="just"/>
            <a:r>
              <a:rPr lang="pt-BR" dirty="0"/>
              <a:t>O </a:t>
            </a:r>
            <a:r>
              <a:rPr lang="pt-BR" i="1" dirty="0" err="1"/>
              <a:t>planum</a:t>
            </a:r>
            <a:r>
              <a:rPr lang="pt-BR" i="1" dirty="0"/>
              <a:t> </a:t>
            </a:r>
            <a:r>
              <a:rPr lang="pt-BR" i="1" dirty="0" err="1"/>
              <a:t>temporale</a:t>
            </a:r>
            <a:r>
              <a:rPr lang="pt-BR" dirty="0"/>
              <a:t>, posterior ao giro de </a:t>
            </a:r>
            <a:r>
              <a:rPr lang="pt-BR" dirty="0" err="1"/>
              <a:t>Heschl</a:t>
            </a:r>
            <a:r>
              <a:rPr lang="pt-BR" dirty="0"/>
              <a:t>, é maior no hemisfério esquerdo (10x maior);</a:t>
            </a:r>
          </a:p>
          <a:p>
            <a:pPr algn="just"/>
            <a:r>
              <a:rPr lang="pt-BR" dirty="0"/>
              <a:t>Posterior ao </a:t>
            </a:r>
            <a:r>
              <a:rPr lang="pt-BR" i="1" dirty="0" err="1"/>
              <a:t>planum</a:t>
            </a:r>
            <a:r>
              <a:rPr lang="pt-BR" i="1" dirty="0"/>
              <a:t> </a:t>
            </a:r>
            <a:r>
              <a:rPr lang="pt-BR" i="1" dirty="0" err="1"/>
              <a:t>temporale</a:t>
            </a:r>
            <a:r>
              <a:rPr lang="pt-BR" dirty="0"/>
              <a:t> há a área 22 (área de </a:t>
            </a:r>
            <a:r>
              <a:rPr lang="pt-BR" dirty="0" err="1"/>
              <a:t>Wernicke</a:t>
            </a:r>
            <a:r>
              <a:rPr lang="pt-BR" dirty="0"/>
              <a:t>);</a:t>
            </a:r>
          </a:p>
          <a:p>
            <a:pPr algn="just"/>
            <a:r>
              <a:rPr lang="pt-BR" dirty="0"/>
              <a:t>Anteriormente ao giro de </a:t>
            </a:r>
            <a:r>
              <a:rPr lang="pt-BR" dirty="0" err="1"/>
              <a:t>Heschl</a:t>
            </a:r>
            <a:r>
              <a:rPr lang="pt-BR" dirty="0"/>
              <a:t>, há o </a:t>
            </a:r>
            <a:r>
              <a:rPr lang="pt-BR" i="1" dirty="0" err="1"/>
              <a:t>planum</a:t>
            </a:r>
            <a:r>
              <a:rPr lang="pt-BR" i="1" dirty="0"/>
              <a:t> </a:t>
            </a:r>
            <a:r>
              <a:rPr lang="pt-BR" i="1" dirty="0" err="1"/>
              <a:t>polare</a:t>
            </a:r>
            <a:r>
              <a:rPr lang="pt-BR" dirty="0"/>
              <a:t>;</a:t>
            </a:r>
          </a:p>
          <a:p>
            <a:pPr algn="just"/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2392C87-F359-D4F9-85F0-95DCF5888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098" y="1825625"/>
            <a:ext cx="4634702" cy="31020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A0D5C0A0-98C8-4959-F5BE-CE33D5581101}"/>
              </a:ext>
            </a:extLst>
          </p:cNvPr>
          <p:cNvSpPr txBox="1"/>
          <p:nvPr/>
        </p:nvSpPr>
        <p:spPr>
          <a:xfrm>
            <a:off x="8299132" y="4927688"/>
            <a:ext cx="1474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/>
              <a:t>Human</a:t>
            </a:r>
            <a:r>
              <a:rPr lang="pt-BR" dirty="0"/>
              <a:t> </a:t>
            </a:r>
            <a:r>
              <a:rPr lang="pt-BR" dirty="0" err="1"/>
              <a:t>brain</a:t>
            </a:r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3876880-50A0-F0F9-0AB7-3039AE320D5C}"/>
              </a:ext>
            </a:extLst>
          </p:cNvPr>
          <p:cNvSpPr txBox="1"/>
          <p:nvPr/>
        </p:nvSpPr>
        <p:spPr>
          <a:xfrm>
            <a:off x="8935588" y="6492875"/>
            <a:ext cx="2995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/>
              <a:t>Rauschecker</a:t>
            </a:r>
            <a:r>
              <a:rPr lang="pt-BR" dirty="0"/>
              <a:t> e </a:t>
            </a:r>
            <a:r>
              <a:rPr lang="pt-BR" dirty="0" err="1"/>
              <a:t>Afsahi</a:t>
            </a:r>
            <a:r>
              <a:rPr lang="pt-BR" dirty="0"/>
              <a:t> (2024)</a:t>
            </a:r>
          </a:p>
        </p:txBody>
      </p:sp>
    </p:spTree>
    <p:extLst>
      <p:ext uri="{BB962C8B-B14F-4D97-AF65-F5344CB8AC3E}">
        <p14:creationId xmlns:p14="http://schemas.microsoft.com/office/powerpoint/2010/main" val="1043520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3870A75-F6FC-121D-B420-F35216CB44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</a:pPr>
            <a:r>
              <a:rPr lang="pt-BR" dirty="0"/>
              <a:t>Neurônios mais </a:t>
            </a:r>
            <a:r>
              <a:rPr lang="pt-BR" b="1" dirty="0"/>
              <a:t>próximos</a:t>
            </a:r>
            <a:r>
              <a:rPr lang="pt-BR" dirty="0"/>
              <a:t> do </a:t>
            </a:r>
            <a:r>
              <a:rPr lang="pt-BR" b="1" dirty="0"/>
              <a:t>centro de </a:t>
            </a:r>
            <a:r>
              <a:rPr lang="pt-BR" b="1" dirty="0" err="1"/>
              <a:t>isofrequência</a:t>
            </a:r>
            <a:r>
              <a:rPr lang="pt-BR" b="1" dirty="0"/>
              <a:t> </a:t>
            </a:r>
            <a:r>
              <a:rPr lang="pt-BR" dirty="0"/>
              <a:t>processam uma largura de banda menor do que neurônios mais </a:t>
            </a:r>
            <a:r>
              <a:rPr lang="pt-BR" b="1" dirty="0"/>
              <a:t>distantes</a:t>
            </a:r>
            <a:r>
              <a:rPr lang="pt-BR" dirty="0"/>
              <a:t>;</a:t>
            </a:r>
          </a:p>
          <a:p>
            <a:pPr lvl="1" algn="just">
              <a:lnSpc>
                <a:spcPct val="100000"/>
              </a:lnSpc>
            </a:pPr>
            <a:r>
              <a:rPr lang="pt-BR" dirty="0"/>
              <a:t>Eles formam módulos de processamento de frequência;</a:t>
            </a:r>
          </a:p>
          <a:p>
            <a:pPr algn="just">
              <a:lnSpc>
                <a:spcPct val="100000"/>
              </a:lnSpc>
            </a:pPr>
            <a:r>
              <a:rPr lang="pt-BR" dirty="0"/>
              <a:t>Latência de resposta neuronal, percepção do volume e sua modulação, taxa e duração da modulação da frequência.</a:t>
            </a:r>
          </a:p>
        </p:txBody>
      </p:sp>
    </p:spTree>
    <p:extLst>
      <p:ext uri="{BB962C8B-B14F-4D97-AF65-F5344CB8AC3E}">
        <p14:creationId xmlns:p14="http://schemas.microsoft.com/office/powerpoint/2010/main" val="2488647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711FF05-2678-EE12-B587-B693C9D27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600" y="2108200"/>
            <a:ext cx="9512300" cy="3670299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pt-BR" dirty="0"/>
              <a:t>A representação </a:t>
            </a:r>
            <a:r>
              <a:rPr lang="pt-BR" dirty="0" err="1"/>
              <a:t>tonotópica</a:t>
            </a:r>
            <a:r>
              <a:rPr lang="pt-BR" dirty="0"/>
              <a:t> é plástica:</a:t>
            </a:r>
          </a:p>
          <a:p>
            <a:pPr lvl="1" algn="just">
              <a:lnSpc>
                <a:spcPct val="100000"/>
              </a:lnSpc>
            </a:pPr>
            <a:r>
              <a:rPr lang="pt-BR" dirty="0"/>
              <a:t>Algumas frequências podem se sobrepor a outras em caso de lesão ou alteração na fase de período crítico.</a:t>
            </a:r>
          </a:p>
        </p:txBody>
      </p:sp>
    </p:spTree>
    <p:extLst>
      <p:ext uri="{BB962C8B-B14F-4D97-AF65-F5344CB8AC3E}">
        <p14:creationId xmlns:p14="http://schemas.microsoft.com/office/powerpoint/2010/main" val="41351957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62844-9662-6ADF-D373-A20224446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7FB7DFE-C864-0EB8-24D7-785B06013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198" y="744812"/>
            <a:ext cx="3759200" cy="249530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pt-BR" sz="4800" b="1" dirty="0"/>
              <a:t>A dupla rota do córtex auditivo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C8B5825-B2CA-C845-CFC0-93420DF0B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016" y="0"/>
            <a:ext cx="5913984" cy="68580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43CFA6E-FDE5-182C-432E-BAB52358FD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2050" y="3870135"/>
            <a:ext cx="3867690" cy="272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3914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326479-F2EF-BCF8-FFE2-A768A2AC6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As representações sonoras no córtex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0B813A4-3B12-9A32-BCEE-6215233E6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050517" cy="4667250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pt-BR" dirty="0"/>
              <a:t>Sons são praticamente espelhados nos padrões de disparos já no nervo auditivo.</a:t>
            </a:r>
          </a:p>
          <a:p>
            <a:pPr lvl="1" algn="just">
              <a:lnSpc>
                <a:spcPct val="120000"/>
              </a:lnSpc>
            </a:pPr>
            <a:r>
              <a:rPr lang="pt-BR" dirty="0"/>
              <a:t>Essa precisão de disparos diminui conforme ascende o processamento (pelo atraso na integração de sinais no soma e nos dendritos dos neurônios).</a:t>
            </a:r>
          </a:p>
          <a:p>
            <a:pPr lvl="2" algn="just">
              <a:lnSpc>
                <a:spcPct val="120000"/>
              </a:lnSpc>
            </a:pPr>
            <a:r>
              <a:rPr lang="pt-BR" dirty="0"/>
              <a:t>3000 Hz (nervo auditivo) para 300 Hz (no tálamo) e 100 Hz (em A1).</a:t>
            </a:r>
          </a:p>
          <a:p>
            <a:pPr algn="just">
              <a:lnSpc>
                <a:spcPct val="120000"/>
              </a:lnSpc>
            </a:pPr>
            <a:r>
              <a:rPr lang="pt-BR" dirty="0"/>
              <a:t>Em A1, o disparo </a:t>
            </a:r>
            <a:r>
              <a:rPr lang="pt-BR" b="1" dirty="0"/>
              <a:t>síncrono</a:t>
            </a:r>
            <a:r>
              <a:rPr lang="pt-BR" dirty="0"/>
              <a:t> acontece para sons com </a:t>
            </a:r>
            <a:r>
              <a:rPr lang="pt-BR" b="1" dirty="0"/>
              <a:t>longos intervalos </a:t>
            </a:r>
            <a:r>
              <a:rPr lang="pt-BR" dirty="0"/>
              <a:t>entre si (código temporal);</a:t>
            </a:r>
          </a:p>
          <a:p>
            <a:pPr lvl="1" algn="just">
              <a:lnSpc>
                <a:spcPct val="120000"/>
              </a:lnSpc>
            </a:pPr>
            <a:r>
              <a:rPr lang="pt-BR" i="1" dirty="0"/>
              <a:t>Phase-</a:t>
            </a:r>
            <a:r>
              <a:rPr lang="pt-BR" i="1" dirty="0" err="1"/>
              <a:t>locking</a:t>
            </a:r>
            <a:r>
              <a:rPr lang="pt-BR" i="1" dirty="0"/>
              <a:t>.</a:t>
            </a:r>
          </a:p>
          <a:p>
            <a:pPr algn="just">
              <a:lnSpc>
                <a:spcPct val="120000"/>
              </a:lnSpc>
            </a:pPr>
            <a:r>
              <a:rPr lang="pt-BR" dirty="0"/>
              <a:t>Para </a:t>
            </a:r>
            <a:r>
              <a:rPr lang="pt-BR" b="1" dirty="0"/>
              <a:t>baixos intervalos</a:t>
            </a:r>
            <a:r>
              <a:rPr lang="pt-BR" dirty="0"/>
              <a:t>, os neurônios só disparam mais rapidamente, mas </a:t>
            </a:r>
            <a:r>
              <a:rPr lang="pt-BR" b="1" dirty="0"/>
              <a:t>sem sincronizar </a:t>
            </a:r>
            <a:r>
              <a:rPr lang="pt-BR" dirty="0"/>
              <a:t>com o estímulo (código espectral).</a:t>
            </a:r>
          </a:p>
          <a:p>
            <a:pPr lvl="1" algn="just">
              <a:lnSpc>
                <a:spcPct val="120000"/>
              </a:lnSpc>
            </a:pPr>
            <a:r>
              <a:rPr lang="pt-BR" dirty="0"/>
              <a:t>Para intervalos de 25 </a:t>
            </a:r>
            <a:r>
              <a:rPr lang="pt-BR" dirty="0" err="1"/>
              <a:t>ms</a:t>
            </a:r>
            <a:r>
              <a:rPr lang="pt-BR" dirty="0"/>
              <a:t> (taxa de repetição de 40 Hz) – limite entre perceber o que é discreto e contínuo;</a:t>
            </a:r>
          </a:p>
          <a:p>
            <a:pPr lvl="1" algn="just">
              <a:lnSpc>
                <a:spcPct val="120000"/>
              </a:lnSpc>
            </a:pPr>
            <a:r>
              <a:rPr lang="pt-BR" dirty="0"/>
              <a:t>Representações baseadas na taxa de disparo.</a:t>
            </a:r>
          </a:p>
        </p:txBody>
      </p:sp>
    </p:spTree>
    <p:extLst>
      <p:ext uri="{BB962C8B-B14F-4D97-AF65-F5344CB8AC3E}">
        <p14:creationId xmlns:p14="http://schemas.microsoft.com/office/powerpoint/2010/main" val="3386970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F0BE2D9-0586-FD22-A940-9A7331B5F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1696" y="1195075"/>
            <a:ext cx="5068007" cy="446784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A0724C0-B665-FB71-B607-12447E2C61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233" y="2450935"/>
            <a:ext cx="4896533" cy="236253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BA56B6AC-EEE4-2EAB-50C1-D9260310D8FC}"/>
                  </a:ext>
                </a:extLst>
              </p14:cNvPr>
              <p14:cNvContentPartPr/>
              <p14:nvPr/>
            </p14:nvContentPartPr>
            <p14:xfrm>
              <a:off x="4635360" y="3009560"/>
              <a:ext cx="554760" cy="35640"/>
            </p14:xfrm>
          </p:contentPart>
        </mc:Choice>
        <mc:Fallback xmlns=""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BA56B6AC-EEE4-2EAB-50C1-D9260310D8F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81360" y="2901560"/>
                <a:ext cx="662400" cy="25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839873F6-C110-703B-5DEA-80889D77D870}"/>
                  </a:ext>
                </a:extLst>
              </p14:cNvPr>
              <p14:cNvContentPartPr/>
              <p14:nvPr/>
            </p14:nvContentPartPr>
            <p14:xfrm>
              <a:off x="951840" y="3275960"/>
              <a:ext cx="740520" cy="360"/>
            </p14:xfrm>
          </p:contentPart>
        </mc:Choice>
        <mc:Fallback xmlns=""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839873F6-C110-703B-5DEA-80889D77D87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97840" y="3167960"/>
                <a:ext cx="84816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BBADCB1F-02F7-FC33-542D-EF2D9FAA1362}"/>
                  </a:ext>
                </a:extLst>
              </p14:cNvPr>
              <p14:cNvContentPartPr/>
              <p14:nvPr/>
            </p14:nvContentPartPr>
            <p14:xfrm>
              <a:off x="2702880" y="3275960"/>
              <a:ext cx="256320" cy="13320"/>
            </p14:xfrm>
          </p:contentPart>
        </mc:Choice>
        <mc:Fallback xmlns=""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BBADCB1F-02F7-FC33-542D-EF2D9FAA136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648804" y="3167960"/>
                <a:ext cx="364111" cy="22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6E32044A-9900-5EA7-B1AF-DE8CA869E1CA}"/>
                  </a:ext>
                </a:extLst>
              </p14:cNvPr>
              <p14:cNvContentPartPr/>
              <p14:nvPr/>
            </p14:nvContentPartPr>
            <p14:xfrm>
              <a:off x="3428640" y="3212960"/>
              <a:ext cx="1276920" cy="39240"/>
            </p14:xfrm>
          </p:contentPart>
        </mc:Choice>
        <mc:Fallback xmlns=""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6E32044A-9900-5EA7-B1AF-DE8CA869E1C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374655" y="3103960"/>
                <a:ext cx="1384530" cy="25687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F81E6AC9-373D-4162-E6AA-B2B8E7C6DB88}"/>
                  </a:ext>
                </a:extLst>
              </p14:cNvPr>
              <p14:cNvContentPartPr/>
              <p14:nvPr/>
            </p14:nvContentPartPr>
            <p14:xfrm>
              <a:off x="2475720" y="3376760"/>
              <a:ext cx="3020400" cy="115560"/>
            </p14:xfrm>
          </p:contentPart>
        </mc:Choice>
        <mc:Fallback xmlns=""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F81E6AC9-373D-4162-E6AA-B2B8E7C6DB8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421720" y="3268422"/>
                <a:ext cx="3128040" cy="3318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3" name="Tinta 12">
                <a:extLst>
                  <a:ext uri="{FF2B5EF4-FFF2-40B4-BE49-F238E27FC236}">
                    <a16:creationId xmlns:a16="http://schemas.microsoft.com/office/drawing/2014/main" id="{4101B8A6-EA95-89B8-0DA6-E0D21C8C480A}"/>
                  </a:ext>
                </a:extLst>
              </p14:cNvPr>
              <p14:cNvContentPartPr/>
              <p14:nvPr/>
            </p14:nvContentPartPr>
            <p14:xfrm>
              <a:off x="914040" y="3618680"/>
              <a:ext cx="334800" cy="13680"/>
            </p14:xfrm>
          </p:contentPart>
        </mc:Choice>
        <mc:Fallback xmlns="">
          <p:pic>
            <p:nvPicPr>
              <p:cNvPr id="13" name="Tinta 12">
                <a:extLst>
                  <a:ext uri="{FF2B5EF4-FFF2-40B4-BE49-F238E27FC236}">
                    <a16:creationId xmlns:a16="http://schemas.microsoft.com/office/drawing/2014/main" id="{4101B8A6-EA95-89B8-0DA6-E0D21C8C480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60098" y="3510680"/>
                <a:ext cx="442324" cy="22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C0A5777A-CEF9-FD0A-5E0D-FCB4475A1A85}"/>
                  </a:ext>
                </a:extLst>
              </p14:cNvPr>
              <p14:cNvContentPartPr/>
              <p14:nvPr/>
            </p14:nvContentPartPr>
            <p14:xfrm>
              <a:off x="6590520" y="1370840"/>
              <a:ext cx="849960" cy="77040"/>
            </p14:xfrm>
          </p:contentPart>
        </mc:Choice>
        <mc:Fallback xmlns=""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C0A5777A-CEF9-FD0A-5E0D-FCB4475A1A8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536520" y="1262840"/>
                <a:ext cx="957600" cy="29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7" name="Tinta 16">
                <a:extLst>
                  <a:ext uri="{FF2B5EF4-FFF2-40B4-BE49-F238E27FC236}">
                    <a16:creationId xmlns:a16="http://schemas.microsoft.com/office/drawing/2014/main" id="{81944AEE-0C40-AC3F-38AA-45DDD48A9DAB}"/>
                  </a:ext>
                </a:extLst>
              </p14:cNvPr>
              <p14:cNvContentPartPr/>
              <p14:nvPr/>
            </p14:nvContentPartPr>
            <p14:xfrm>
              <a:off x="9042120" y="1421240"/>
              <a:ext cx="1111680" cy="27360"/>
            </p14:xfrm>
          </p:contentPart>
        </mc:Choice>
        <mc:Fallback xmlns="">
          <p:pic>
            <p:nvPicPr>
              <p:cNvPr id="17" name="Tinta 16">
                <a:extLst>
                  <a:ext uri="{FF2B5EF4-FFF2-40B4-BE49-F238E27FC236}">
                    <a16:creationId xmlns:a16="http://schemas.microsoft.com/office/drawing/2014/main" id="{81944AEE-0C40-AC3F-38AA-45DDD48A9DA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988120" y="1313240"/>
                <a:ext cx="1219320" cy="243000"/>
              </a:xfrm>
              <a:prstGeom prst="rect">
                <a:avLst/>
              </a:prstGeom>
            </p:spPr>
          </p:pic>
        </mc:Fallback>
      </mc:AlternateContent>
      <p:pic>
        <p:nvPicPr>
          <p:cNvPr id="2050" name="Picture 2" descr="Newborn marmoset fits in the palm of your hand">
            <a:extLst>
              <a:ext uri="{FF2B5EF4-FFF2-40B4-BE49-F238E27FC236}">
                <a16:creationId xmlns:a16="http://schemas.microsoft.com/office/drawing/2014/main" id="{572A6CB3-FCFE-7112-1119-C39FAA50E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499" y="4813465"/>
            <a:ext cx="2243787" cy="3365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786758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C25570-4376-3D9B-C407-69FBAA76E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Mas o que é uma </a:t>
            </a:r>
            <a:r>
              <a:rPr lang="pt-BR" i="1" dirty="0"/>
              <a:t>sincronização</a:t>
            </a:r>
            <a:r>
              <a:rPr lang="pt-BR" dirty="0"/>
              <a:t>?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20F41FB-C6CC-10A7-2A6C-CFDD678D1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352" y="1839112"/>
            <a:ext cx="5427941" cy="39495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34ED7018-CDAA-DA3B-D4D3-264C2D93A77D}"/>
              </a:ext>
            </a:extLst>
          </p:cNvPr>
          <p:cNvSpPr txBox="1"/>
          <p:nvPr/>
        </p:nvSpPr>
        <p:spPr>
          <a:xfrm>
            <a:off x="7241628" y="3352232"/>
            <a:ext cx="35630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Propriedades das ondas neurais no tempo (A-C) e na frequência (D e F).</a:t>
            </a:r>
          </a:p>
        </p:txBody>
      </p:sp>
    </p:spTree>
    <p:extLst>
      <p:ext uri="{BB962C8B-B14F-4D97-AF65-F5344CB8AC3E}">
        <p14:creationId xmlns:p14="http://schemas.microsoft.com/office/powerpoint/2010/main" val="247781943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4161C-87EA-21B2-99ED-CFE7312A7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5B542A-52A6-DCDE-F701-9A3C10826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Mas o que é uma </a:t>
            </a:r>
            <a:r>
              <a:rPr lang="pt-BR" i="1" dirty="0"/>
              <a:t>sincronização</a:t>
            </a:r>
            <a:r>
              <a:rPr lang="pt-BR" dirty="0"/>
              <a:t>?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E52F7BE-5BCC-B2E6-CF63-11C78CEB3C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9742" y="2014308"/>
            <a:ext cx="3694058" cy="36236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30" name="Picture 6" descr="Chapter 9 Pitch | Introduction to Music and Science">
            <a:extLst>
              <a:ext uri="{FF2B5EF4-FFF2-40B4-BE49-F238E27FC236}">
                <a16:creationId xmlns:a16="http://schemas.microsoft.com/office/drawing/2014/main" id="{74B70548-D91F-DF8E-07DC-7DE5ED0F6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329" y="1690688"/>
            <a:ext cx="4695049" cy="251197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D4A2A89F-E3FF-1F46-4076-098A9A934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267200"/>
            <a:ext cx="5649309" cy="180777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063891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914F91-22F9-9D41-C32C-23B9D9DDF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5FB874D-C1F3-E643-7914-9E463E15F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</a:pPr>
            <a:r>
              <a:rPr lang="pt-BR" dirty="0"/>
              <a:t>A representação neural do tempo, então, é </a:t>
            </a:r>
            <a:r>
              <a:rPr lang="pt-BR" i="1" dirty="0"/>
              <a:t>transformada</a:t>
            </a:r>
            <a:r>
              <a:rPr lang="pt-BR" dirty="0"/>
              <a:t>;</a:t>
            </a:r>
          </a:p>
          <a:p>
            <a:pPr lvl="1" algn="just">
              <a:lnSpc>
                <a:spcPct val="100000"/>
              </a:lnSpc>
            </a:pPr>
            <a:r>
              <a:rPr lang="pt-BR" dirty="0"/>
              <a:t>Representamos segmento a segmento, e não momento a momento (como é no nervo auditivo).</a:t>
            </a:r>
          </a:p>
          <a:p>
            <a:pPr algn="just">
              <a:lnSpc>
                <a:spcPct val="100000"/>
              </a:lnSpc>
            </a:pPr>
            <a:endParaRPr lang="pt-BR" dirty="0"/>
          </a:p>
          <a:p>
            <a:pPr algn="just">
              <a:lnSpc>
                <a:spcPct val="100000"/>
              </a:lnSpc>
            </a:pPr>
            <a:r>
              <a:rPr lang="pt-BR" dirty="0"/>
              <a:t>Isso garante que a representação auditiva possa ser integrada com outros tipos de representação.</a:t>
            </a:r>
          </a:p>
          <a:p>
            <a:pPr algn="just">
              <a:lnSpc>
                <a:spcPct val="100000"/>
              </a:lnSpc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636949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7B1F69-A445-8ACD-3F3E-35BCBC87D1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</a:pPr>
            <a:r>
              <a:rPr lang="pt-BR" dirty="0"/>
              <a:t>Temos neurônios específicos para tom (pitch) e harmônicos: é assim que diferenciamos uma voz de outros sons numa festa.</a:t>
            </a:r>
          </a:p>
          <a:p>
            <a:pPr lvl="1" algn="just">
              <a:lnSpc>
                <a:spcPct val="100000"/>
              </a:lnSpc>
            </a:pPr>
            <a:r>
              <a:rPr lang="pt-BR" dirty="0"/>
              <a:t>Foi detectada uma área do cérebro para isso em saguis.</a:t>
            </a:r>
          </a:p>
          <a:p>
            <a:pPr algn="just">
              <a:lnSpc>
                <a:spcPct val="100000"/>
              </a:lnSpc>
            </a:pPr>
            <a:r>
              <a:rPr lang="pt-BR" dirty="0"/>
              <a:t>A percepção </a:t>
            </a:r>
            <a:r>
              <a:rPr lang="pt-BR" b="1" dirty="0"/>
              <a:t>não se degrada </a:t>
            </a:r>
            <a:r>
              <a:rPr lang="pt-BR" dirty="0"/>
              <a:t>conforme o tom se propaga no ambiente porque os harmônicos, quando combinados, dão a forma da frequência fundamental do tom.</a:t>
            </a:r>
          </a:p>
        </p:txBody>
      </p:sp>
    </p:spTree>
    <p:extLst>
      <p:ext uri="{BB962C8B-B14F-4D97-AF65-F5344CB8AC3E}">
        <p14:creationId xmlns:p14="http://schemas.microsoft.com/office/powerpoint/2010/main" val="3460359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E782A33-D7EF-7B70-8B95-F5ABFFBEB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0230" y="0"/>
            <a:ext cx="7121770" cy="68580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FEA4D82-C6B1-9181-E3E5-CFF8ACCEDB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839" y="476109"/>
            <a:ext cx="4639322" cy="201958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1CFF91D-DE0D-4908-FEC0-7D4A7F4EF4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716" y="3338229"/>
            <a:ext cx="4696480" cy="204816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FD6BC8CB-5B99-C897-09A5-C582A8A73EB4}"/>
                  </a:ext>
                </a:extLst>
              </p14:cNvPr>
              <p14:cNvContentPartPr/>
              <p14:nvPr/>
            </p14:nvContentPartPr>
            <p14:xfrm>
              <a:off x="1548720" y="1065200"/>
              <a:ext cx="1813680" cy="41040"/>
            </p14:xfrm>
          </p:contentPart>
        </mc:Choice>
        <mc:Fallback xmlns=""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FD6BC8CB-5B99-C897-09A5-C582A8A73EB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494720" y="957200"/>
                <a:ext cx="1921320" cy="25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6E9396AD-6827-FF94-CBA1-735B4CD07283}"/>
                  </a:ext>
                </a:extLst>
              </p14:cNvPr>
              <p14:cNvContentPartPr/>
              <p14:nvPr/>
            </p14:nvContentPartPr>
            <p14:xfrm>
              <a:off x="291960" y="1268960"/>
              <a:ext cx="1821960" cy="53280"/>
            </p14:xfrm>
          </p:contentPart>
        </mc:Choice>
        <mc:Fallback xmlns=""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6E9396AD-6827-FF94-CBA1-735B4CD0728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37971" y="1160225"/>
                <a:ext cx="1929579" cy="270387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 descr="Marmoset | Wonders of Wildlife">
            <a:extLst>
              <a:ext uri="{FF2B5EF4-FFF2-40B4-BE49-F238E27FC236}">
                <a16:creationId xmlns:a16="http://schemas.microsoft.com/office/drawing/2014/main" id="{A7FCC777-AA0E-EF5C-1BDF-F75B72E47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946" y="5593217"/>
            <a:ext cx="1998284" cy="112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1772659C-8B07-7CF3-60BC-F22E2DDD5C41}"/>
                  </a:ext>
                </a:extLst>
              </p14:cNvPr>
              <p14:cNvContentPartPr/>
              <p14:nvPr/>
            </p14:nvContentPartPr>
            <p14:xfrm>
              <a:off x="2031840" y="1485680"/>
              <a:ext cx="2456640" cy="26640"/>
            </p14:xfrm>
          </p:contentPart>
        </mc:Choice>
        <mc:Fallback xmlns=""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1772659C-8B07-7CF3-60BC-F22E2DDD5C4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977848" y="1377680"/>
                <a:ext cx="2564264" cy="24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3" name="Tinta 12">
                <a:extLst>
                  <a:ext uri="{FF2B5EF4-FFF2-40B4-BE49-F238E27FC236}">
                    <a16:creationId xmlns:a16="http://schemas.microsoft.com/office/drawing/2014/main" id="{88133C02-A288-08CA-0857-5258CDB921B2}"/>
                  </a:ext>
                </a:extLst>
              </p14:cNvPr>
              <p14:cNvContentPartPr/>
              <p14:nvPr/>
            </p14:nvContentPartPr>
            <p14:xfrm>
              <a:off x="393120" y="1612760"/>
              <a:ext cx="625680" cy="25920"/>
            </p14:xfrm>
          </p:contentPart>
        </mc:Choice>
        <mc:Fallback xmlns="">
          <p:pic>
            <p:nvPicPr>
              <p:cNvPr id="13" name="Tinta 12">
                <a:extLst>
                  <a:ext uri="{FF2B5EF4-FFF2-40B4-BE49-F238E27FC236}">
                    <a16:creationId xmlns:a16="http://schemas.microsoft.com/office/drawing/2014/main" id="{88133C02-A288-08CA-0857-5258CDB921B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39120" y="1504760"/>
                <a:ext cx="733320" cy="24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4" name="Tinta 13">
                <a:extLst>
                  <a:ext uri="{FF2B5EF4-FFF2-40B4-BE49-F238E27FC236}">
                    <a16:creationId xmlns:a16="http://schemas.microsoft.com/office/drawing/2014/main" id="{66743800-CAB7-0347-E52E-93E120BAC37F}"/>
                  </a:ext>
                </a:extLst>
              </p14:cNvPr>
              <p14:cNvContentPartPr/>
              <p14:nvPr/>
            </p14:nvContentPartPr>
            <p14:xfrm>
              <a:off x="4203360" y="1739480"/>
              <a:ext cx="579960" cy="360"/>
            </p14:xfrm>
          </p:contentPart>
        </mc:Choice>
        <mc:Fallback xmlns="">
          <p:pic>
            <p:nvPicPr>
              <p:cNvPr id="14" name="Tinta 13">
                <a:extLst>
                  <a:ext uri="{FF2B5EF4-FFF2-40B4-BE49-F238E27FC236}">
                    <a16:creationId xmlns:a16="http://schemas.microsoft.com/office/drawing/2014/main" id="{66743800-CAB7-0347-E52E-93E120BAC37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149360" y="1631480"/>
                <a:ext cx="6876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5" name="Tinta 14">
                <a:extLst>
                  <a:ext uri="{FF2B5EF4-FFF2-40B4-BE49-F238E27FC236}">
                    <a16:creationId xmlns:a16="http://schemas.microsoft.com/office/drawing/2014/main" id="{F4CFA731-A9B9-B0D4-166B-4B89B7366153}"/>
                  </a:ext>
                </a:extLst>
              </p14:cNvPr>
              <p14:cNvContentPartPr/>
              <p14:nvPr/>
            </p14:nvContentPartPr>
            <p14:xfrm>
              <a:off x="317160" y="1901480"/>
              <a:ext cx="690840" cy="41760"/>
            </p14:xfrm>
          </p:contentPart>
        </mc:Choice>
        <mc:Fallback xmlns="">
          <p:pic>
            <p:nvPicPr>
              <p:cNvPr id="15" name="Tinta 14">
                <a:extLst>
                  <a:ext uri="{FF2B5EF4-FFF2-40B4-BE49-F238E27FC236}">
                    <a16:creationId xmlns:a16="http://schemas.microsoft.com/office/drawing/2014/main" id="{F4CFA731-A9B9-B0D4-166B-4B89B7366153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63160" y="1793480"/>
                <a:ext cx="798480" cy="25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54614BE7-939A-E13C-EC47-2B8A19A5CACB}"/>
                  </a:ext>
                </a:extLst>
              </p14:cNvPr>
              <p14:cNvContentPartPr/>
              <p14:nvPr/>
            </p14:nvContentPartPr>
            <p14:xfrm>
              <a:off x="317160" y="2069240"/>
              <a:ext cx="951840" cy="27720"/>
            </p14:xfrm>
          </p:contentPart>
        </mc:Choice>
        <mc:Fallback xmlns=""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54614BE7-939A-E13C-EC47-2B8A19A5CACB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63160" y="1961240"/>
                <a:ext cx="1059480" cy="24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7" name="Tinta 16">
                <a:extLst>
                  <a:ext uri="{FF2B5EF4-FFF2-40B4-BE49-F238E27FC236}">
                    <a16:creationId xmlns:a16="http://schemas.microsoft.com/office/drawing/2014/main" id="{B1067381-085B-79C8-554D-67D3DDF388CC}"/>
                  </a:ext>
                </a:extLst>
              </p14:cNvPr>
              <p14:cNvContentPartPr/>
              <p14:nvPr/>
            </p14:nvContentPartPr>
            <p14:xfrm>
              <a:off x="2057040" y="1866560"/>
              <a:ext cx="1157400" cy="360"/>
            </p14:xfrm>
          </p:contentPart>
        </mc:Choice>
        <mc:Fallback xmlns="">
          <p:pic>
            <p:nvPicPr>
              <p:cNvPr id="17" name="Tinta 16">
                <a:extLst>
                  <a:ext uri="{FF2B5EF4-FFF2-40B4-BE49-F238E27FC236}">
                    <a16:creationId xmlns:a16="http://schemas.microsoft.com/office/drawing/2014/main" id="{B1067381-085B-79C8-554D-67D3DDF388CC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003057" y="1758560"/>
                <a:ext cx="1265007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8" name="Tinta 17">
                <a:extLst>
                  <a:ext uri="{FF2B5EF4-FFF2-40B4-BE49-F238E27FC236}">
                    <a16:creationId xmlns:a16="http://schemas.microsoft.com/office/drawing/2014/main" id="{33748B8A-1CDF-F3F3-6623-683ECE62C361}"/>
                  </a:ext>
                </a:extLst>
              </p14:cNvPr>
              <p14:cNvContentPartPr/>
              <p14:nvPr/>
            </p14:nvContentPartPr>
            <p14:xfrm>
              <a:off x="2730240" y="3567560"/>
              <a:ext cx="1884600" cy="77760"/>
            </p14:xfrm>
          </p:contentPart>
        </mc:Choice>
        <mc:Fallback xmlns="">
          <p:pic>
            <p:nvPicPr>
              <p:cNvPr id="18" name="Tinta 17">
                <a:extLst>
                  <a:ext uri="{FF2B5EF4-FFF2-40B4-BE49-F238E27FC236}">
                    <a16:creationId xmlns:a16="http://schemas.microsoft.com/office/drawing/2014/main" id="{33748B8A-1CDF-F3F3-6623-683ECE62C361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676240" y="3459560"/>
                <a:ext cx="1992240" cy="29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9" name="Tinta 18">
                <a:extLst>
                  <a:ext uri="{FF2B5EF4-FFF2-40B4-BE49-F238E27FC236}">
                    <a16:creationId xmlns:a16="http://schemas.microsoft.com/office/drawing/2014/main" id="{42A6D853-69A3-DDBB-7000-CAAAC125C2FE}"/>
                  </a:ext>
                </a:extLst>
              </p14:cNvPr>
              <p14:cNvContentPartPr/>
              <p14:nvPr/>
            </p14:nvContentPartPr>
            <p14:xfrm>
              <a:off x="1904760" y="3720560"/>
              <a:ext cx="760680" cy="360"/>
            </p14:xfrm>
          </p:contentPart>
        </mc:Choice>
        <mc:Fallback xmlns="">
          <p:pic>
            <p:nvPicPr>
              <p:cNvPr id="19" name="Tinta 18">
                <a:extLst>
                  <a:ext uri="{FF2B5EF4-FFF2-40B4-BE49-F238E27FC236}">
                    <a16:creationId xmlns:a16="http://schemas.microsoft.com/office/drawing/2014/main" id="{42A6D853-69A3-DDBB-7000-CAAAC125C2FE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850786" y="3612560"/>
                <a:ext cx="868269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0" name="Tinta 19">
                <a:extLst>
                  <a:ext uri="{FF2B5EF4-FFF2-40B4-BE49-F238E27FC236}">
                    <a16:creationId xmlns:a16="http://schemas.microsoft.com/office/drawing/2014/main" id="{B530AAB9-45E9-764F-64A9-84E1E1805C7C}"/>
                  </a:ext>
                </a:extLst>
              </p14:cNvPr>
              <p14:cNvContentPartPr/>
              <p14:nvPr/>
            </p14:nvContentPartPr>
            <p14:xfrm>
              <a:off x="3466440" y="3944840"/>
              <a:ext cx="228240" cy="43200"/>
            </p14:xfrm>
          </p:contentPart>
        </mc:Choice>
        <mc:Fallback xmlns="">
          <p:pic>
            <p:nvPicPr>
              <p:cNvPr id="20" name="Tinta 19">
                <a:extLst>
                  <a:ext uri="{FF2B5EF4-FFF2-40B4-BE49-F238E27FC236}">
                    <a16:creationId xmlns:a16="http://schemas.microsoft.com/office/drawing/2014/main" id="{B530AAB9-45E9-764F-64A9-84E1E1805C7C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412525" y="3836840"/>
                <a:ext cx="335710" cy="25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1" name="Tinta 20">
                <a:extLst>
                  <a:ext uri="{FF2B5EF4-FFF2-40B4-BE49-F238E27FC236}">
                    <a16:creationId xmlns:a16="http://schemas.microsoft.com/office/drawing/2014/main" id="{6CED0085-8D2D-5D47-CBDF-10809A50FF85}"/>
                  </a:ext>
                </a:extLst>
              </p14:cNvPr>
              <p14:cNvContentPartPr/>
              <p14:nvPr/>
            </p14:nvContentPartPr>
            <p14:xfrm>
              <a:off x="1307520" y="4291880"/>
              <a:ext cx="2873880" cy="26640"/>
            </p14:xfrm>
          </p:contentPart>
        </mc:Choice>
        <mc:Fallback xmlns="">
          <p:pic>
            <p:nvPicPr>
              <p:cNvPr id="21" name="Tinta 20">
                <a:extLst>
                  <a:ext uri="{FF2B5EF4-FFF2-40B4-BE49-F238E27FC236}">
                    <a16:creationId xmlns:a16="http://schemas.microsoft.com/office/drawing/2014/main" id="{6CED0085-8D2D-5D47-CBDF-10809A50FF85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253520" y="4183880"/>
                <a:ext cx="2981520" cy="242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744395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7989B8-7C99-95DA-1EF3-C700D0A64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Por fim, a fala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3E266AD-4AF0-3D16-57E9-042079934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</a:pPr>
            <a:r>
              <a:rPr lang="pt-BR" dirty="0"/>
              <a:t>Como separamos a nossa produção vocal da de outros?</a:t>
            </a:r>
          </a:p>
          <a:p>
            <a:pPr lvl="1" algn="just">
              <a:lnSpc>
                <a:spcPct val="100000"/>
              </a:lnSpc>
            </a:pPr>
            <a:r>
              <a:rPr lang="pt-BR" dirty="0"/>
              <a:t>Supressão maior no córtex auditivo ao processamento de sons quando estamos falando para reduzir o processamento da própria voz.</a:t>
            </a:r>
          </a:p>
          <a:p>
            <a:pPr algn="just">
              <a:lnSpc>
                <a:spcPct val="100000"/>
              </a:lnSpc>
            </a:pPr>
            <a:endParaRPr lang="pt-BR" dirty="0"/>
          </a:p>
          <a:p>
            <a:pPr algn="just">
              <a:lnSpc>
                <a:spcPct val="100000"/>
              </a:lnSpc>
            </a:pPr>
            <a:r>
              <a:rPr lang="pt-BR" dirty="0"/>
              <a:t>Essa inibição parece ser mediada por neurônios eferentes do córtex </a:t>
            </a:r>
            <a:r>
              <a:rPr lang="pt-BR" dirty="0" err="1"/>
              <a:t>pré-motor</a:t>
            </a:r>
            <a:r>
              <a:rPr lang="pt-BR" dirty="0"/>
              <a:t>.</a:t>
            </a:r>
          </a:p>
          <a:p>
            <a:pPr lvl="1" algn="just">
              <a:lnSpc>
                <a:spcPct val="100000"/>
              </a:lnSpc>
            </a:pPr>
            <a:r>
              <a:rPr lang="pt-BR" dirty="0"/>
              <a:t>Rede de retroalimentação.</a:t>
            </a:r>
          </a:p>
          <a:p>
            <a:pPr algn="just">
              <a:lnSpc>
                <a:spcPct val="100000"/>
              </a:lnSpc>
            </a:pPr>
            <a:r>
              <a:rPr lang="pt-BR" dirty="0"/>
              <a:t>Isso orienta o aprendizado vocal e a própria produção.</a:t>
            </a:r>
          </a:p>
          <a:p>
            <a:pPr algn="just">
              <a:lnSpc>
                <a:spcPct val="100000"/>
              </a:lnSpc>
            </a:pPr>
            <a:endParaRPr lang="pt-BR" dirty="0"/>
          </a:p>
          <a:p>
            <a:pPr algn="just">
              <a:lnSpc>
                <a:spcPct val="100000"/>
              </a:lnSpc>
            </a:pPr>
            <a:endParaRPr lang="pt-BR" dirty="0"/>
          </a:p>
          <a:p>
            <a:pPr lvl="1" algn="just">
              <a:lnSpc>
                <a:spcPct val="100000"/>
              </a:lnSpc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79354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3787708-997B-3496-E3D6-5B0A899C3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1333" y="0"/>
            <a:ext cx="77893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0575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85C1B6-A98F-C1F1-1BD3-185AAC7CB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43199"/>
            <a:ext cx="10515600" cy="343376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dirty="0"/>
              <a:t>Nem todos os neurônios são suprimidos (alguns são excitados!).</a:t>
            </a:r>
          </a:p>
          <a:p>
            <a:pPr lvl="1">
              <a:lnSpc>
                <a:spcPct val="100000"/>
              </a:lnSpc>
            </a:pPr>
            <a:r>
              <a:rPr lang="pt-BR" dirty="0"/>
              <a:t>Isso ajuda a manter o córtex auditivo sensível às alterações do ambiente sonoro.</a:t>
            </a:r>
          </a:p>
        </p:txBody>
      </p:sp>
    </p:spTree>
    <p:extLst>
      <p:ext uri="{BB962C8B-B14F-4D97-AF65-F5344CB8AC3E}">
        <p14:creationId xmlns:p14="http://schemas.microsoft.com/office/powerpoint/2010/main" val="315195866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2B2413-07EF-6D0B-412E-9B741F47A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Referências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3AE887A-1CDC-3AFD-A27D-8422F41211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RAUSCHECKER, J. P.; AFSAHI, R. K. </a:t>
            </a:r>
            <a:r>
              <a:rPr lang="en-US" dirty="0"/>
              <a:t>Anatomy of the auditory cortex then and now.</a:t>
            </a:r>
            <a:r>
              <a:rPr lang="en-US" b="1" dirty="0"/>
              <a:t> J Comp Neurol.</a:t>
            </a:r>
            <a:r>
              <a:rPr lang="en-US" dirty="0"/>
              <a:t>, v. 531, n. 18, p. 1883–1892, 2024. doi:10.1002/cne.25560.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7821452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72C965-9165-3EF1-5BFE-038D10109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pt-BR" dirty="0"/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30795433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2566</Words>
  <Application>Microsoft Office PowerPoint</Application>
  <PresentationFormat>Widescreen</PresentationFormat>
  <Paragraphs>238</Paragraphs>
  <Slides>68</Slides>
  <Notes>18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68</vt:i4>
      </vt:variant>
    </vt:vector>
  </HeadingPairs>
  <TitlesOfParts>
    <vt:vector size="72" baseType="lpstr">
      <vt:lpstr>Aptos</vt:lpstr>
      <vt:lpstr>Aptos Display</vt:lpstr>
      <vt:lpstr>Arial</vt:lpstr>
      <vt:lpstr>Tema do Office</vt:lpstr>
      <vt:lpstr>Neurobiologia do Sistema Auditivo</vt:lpstr>
      <vt:lpstr>Sistema auditivo é um sistema sensorial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Quanto menor o campo receptivo, maior a resolução do processamento</vt:lpstr>
      <vt:lpstr>Apresentação do PowerPoint</vt:lpstr>
      <vt:lpstr>Outra propriedade dos sistemas sensoriais é sua organização topográfica</vt:lpstr>
      <vt:lpstr>Apresentação do PowerPoint</vt:lpstr>
      <vt:lpstr>Processamento paralelo no cérebro</vt:lpstr>
      <vt:lpstr>Tudo isso é uma base geral para entendermos um sistema sensorial específico: o sistema auditivo</vt:lpstr>
      <vt:lpstr>O som</vt:lpstr>
      <vt:lpstr>A CÓCLEA</vt:lpstr>
      <vt:lpstr>Apresentação do PowerPoint</vt:lpstr>
      <vt:lpstr>Apresentação do PowerPoint</vt:lpstr>
      <vt:lpstr>Finalmente, as células ciliadas</vt:lpstr>
      <vt:lpstr>Apresentação do PowerPoint</vt:lpstr>
      <vt:lpstr>Apresentação do PowerPoint</vt:lpstr>
      <vt:lpstr>Cílio em micrografia eletrônica</vt:lpstr>
      <vt:lpstr>Apresentação do PowerPoint</vt:lpstr>
      <vt:lpstr>Apresentação do PowerPoint</vt:lpstr>
      <vt:lpstr>Enviando a informação sonora ao córtex</vt:lpstr>
      <vt:lpstr>Apresentação do PowerPoint</vt:lpstr>
      <vt:lpstr>Localização sonora</vt:lpstr>
      <vt:lpstr>Apresentação do PowerPoint</vt:lpstr>
      <vt:lpstr>Saindo da cóclea</vt:lpstr>
      <vt:lpstr>Apresentação do PowerPoint</vt:lpstr>
      <vt:lpstr>Neurônios da via acústica</vt:lpstr>
      <vt:lpstr>Apresentação do PowerPoint</vt:lpstr>
      <vt:lpstr>Apresentação do PowerPoint</vt:lpstr>
      <vt:lpstr>Apresentação do PowerPoint</vt:lpstr>
      <vt:lpstr>Vias de retroalimentação modulam a localização sonora</vt:lpstr>
      <vt:lpstr>Da oliva para o colículo inferior</vt:lpstr>
      <vt:lpstr>Colículo superior (controle do olhar)</vt:lpstr>
      <vt:lpstr>Apresentação do PowerPoint</vt:lpstr>
      <vt:lpstr>Do colículo para o  núcleo geniculado medial</vt:lpstr>
      <vt:lpstr>Apresentação do PowerPoint</vt:lpstr>
      <vt:lpstr>Apresentação do PowerPoint</vt:lpstr>
      <vt:lpstr>Sistema auditivo de um camundongo</vt:lpstr>
      <vt:lpstr>No córtex, finalmente!</vt:lpstr>
      <vt:lpstr>Anatomia</vt:lpstr>
      <vt:lpstr>Apresentação do PowerPoint</vt:lpstr>
      <vt:lpstr>Apresentação do PowerPoint</vt:lpstr>
      <vt:lpstr>A1: fica no giro de Heschl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As representações sonoras no córtex</vt:lpstr>
      <vt:lpstr>Apresentação do PowerPoint</vt:lpstr>
      <vt:lpstr>Mas o que é uma sincronização?</vt:lpstr>
      <vt:lpstr>Mas o que é uma sincronização?</vt:lpstr>
      <vt:lpstr>Apresentação do PowerPoint</vt:lpstr>
      <vt:lpstr>Apresentação do PowerPoint</vt:lpstr>
      <vt:lpstr>Apresentação do PowerPoint</vt:lpstr>
      <vt:lpstr>Por fim, a fala</vt:lpstr>
      <vt:lpstr>Apresentação do PowerPoint</vt:lpstr>
      <vt:lpstr>Apresentação do PowerPoint</vt:lpstr>
      <vt:lpstr>Referências</vt:lpstr>
      <vt:lpstr>Obrigado!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Pedro Henrique</dc:creator>
  <cp:lastModifiedBy>Pedro Henrique</cp:lastModifiedBy>
  <cp:revision>3</cp:revision>
  <dcterms:created xsi:type="dcterms:W3CDTF">2026-05-13T01:14:32Z</dcterms:created>
  <dcterms:modified xsi:type="dcterms:W3CDTF">2026-05-24T15:06:23Z</dcterms:modified>
</cp:coreProperties>
</file>