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3"/>
  </p:notesMasterIdLst>
  <p:sldIdLst>
    <p:sldId id="256" r:id="rId2"/>
    <p:sldId id="259" r:id="rId3"/>
    <p:sldId id="260" r:id="rId4"/>
    <p:sldId id="261" r:id="rId5"/>
    <p:sldId id="257" r:id="rId6"/>
    <p:sldId id="262" r:id="rId7"/>
    <p:sldId id="258" r:id="rId8"/>
    <p:sldId id="264" r:id="rId9"/>
    <p:sldId id="301" r:id="rId10"/>
    <p:sldId id="263" r:id="rId11"/>
    <p:sldId id="266" r:id="rId12"/>
    <p:sldId id="267" r:id="rId13"/>
    <p:sldId id="269" r:id="rId14"/>
    <p:sldId id="268" r:id="rId15"/>
    <p:sldId id="270" r:id="rId16"/>
    <p:sldId id="272" r:id="rId17"/>
    <p:sldId id="265" r:id="rId18"/>
    <p:sldId id="274" r:id="rId19"/>
    <p:sldId id="273" r:id="rId20"/>
    <p:sldId id="271" r:id="rId21"/>
    <p:sldId id="275" r:id="rId22"/>
    <p:sldId id="276" r:id="rId23"/>
    <p:sldId id="311" r:id="rId24"/>
    <p:sldId id="312" r:id="rId25"/>
    <p:sldId id="277" r:id="rId26"/>
    <p:sldId id="278" r:id="rId27"/>
    <p:sldId id="299" r:id="rId28"/>
    <p:sldId id="300" r:id="rId29"/>
    <p:sldId id="279" r:id="rId30"/>
    <p:sldId id="280" r:id="rId31"/>
    <p:sldId id="305" r:id="rId32"/>
    <p:sldId id="306" r:id="rId33"/>
    <p:sldId id="307" r:id="rId34"/>
    <p:sldId id="308" r:id="rId35"/>
    <p:sldId id="309" r:id="rId36"/>
    <p:sldId id="303" r:id="rId37"/>
    <p:sldId id="304" r:id="rId38"/>
    <p:sldId id="316" r:id="rId39"/>
    <p:sldId id="281" r:id="rId40"/>
    <p:sldId id="282" r:id="rId41"/>
    <p:sldId id="283" r:id="rId42"/>
    <p:sldId id="284" r:id="rId43"/>
    <p:sldId id="285" r:id="rId44"/>
    <p:sldId id="286" r:id="rId45"/>
    <p:sldId id="310" r:id="rId46"/>
    <p:sldId id="287" r:id="rId47"/>
    <p:sldId id="298" r:id="rId48"/>
    <p:sldId id="288" r:id="rId49"/>
    <p:sldId id="313" r:id="rId50"/>
    <p:sldId id="314" r:id="rId51"/>
    <p:sldId id="315" r:id="rId52"/>
    <p:sldId id="290" r:id="rId53"/>
    <p:sldId id="291" r:id="rId54"/>
    <p:sldId id="292" r:id="rId55"/>
    <p:sldId id="293" r:id="rId56"/>
    <p:sldId id="294" r:id="rId57"/>
    <p:sldId id="295" r:id="rId58"/>
    <p:sldId id="296" r:id="rId59"/>
    <p:sldId id="297" r:id="rId60"/>
    <p:sldId id="302" r:id="rId61"/>
    <p:sldId id="317" r:id="rId6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5F48DD-50E1-4DB4-9183-0BE5DC025001}" v="113" dt="2024-09-24T01:40:18.9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notesMaster" Target="notesMasters/notesMaster1.xml"/><Relationship Id="rId68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69" Type="http://schemas.microsoft.com/office/2015/10/relationships/revisionInfo" Target="revisionInfo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dro Henrique" userId="32bf12d4ee86271d" providerId="LiveId" clId="{2D5F48DD-50E1-4DB4-9183-0BE5DC025001}"/>
    <pc:docChg chg="undo custSel addSld delSld modSld sldOrd">
      <pc:chgData name="Pedro Henrique" userId="32bf12d4ee86271d" providerId="LiveId" clId="{2D5F48DD-50E1-4DB4-9183-0BE5DC025001}" dt="2024-09-25T01:43:25.516" v="8606" actId="5793"/>
      <pc:docMkLst>
        <pc:docMk/>
      </pc:docMkLst>
      <pc:sldChg chg="addSp modSp new mod">
        <pc:chgData name="Pedro Henrique" userId="32bf12d4ee86271d" providerId="LiveId" clId="{2D5F48DD-50E1-4DB4-9183-0BE5DC025001}" dt="2024-09-10T12:51:34.483" v="3699" actId="1038"/>
        <pc:sldMkLst>
          <pc:docMk/>
          <pc:sldMk cId="4288604174" sldId="256"/>
        </pc:sldMkLst>
        <pc:spChg chg="mod">
          <ac:chgData name="Pedro Henrique" userId="32bf12d4ee86271d" providerId="LiveId" clId="{2D5F48DD-50E1-4DB4-9183-0BE5DC025001}" dt="2024-09-09T19:17:06.537" v="216" actId="20577"/>
          <ac:spMkLst>
            <pc:docMk/>
            <pc:sldMk cId="4288604174" sldId="256"/>
            <ac:spMk id="2" creationId="{E0EC53EF-6D66-7915-3902-6C9F63E9537D}"/>
          </ac:spMkLst>
        </pc:spChg>
        <pc:spChg chg="mod">
          <ac:chgData name="Pedro Henrique" userId="32bf12d4ee86271d" providerId="LiveId" clId="{2D5F48DD-50E1-4DB4-9183-0BE5DC025001}" dt="2024-09-10T12:51:34.483" v="3699" actId="1038"/>
          <ac:spMkLst>
            <pc:docMk/>
            <pc:sldMk cId="4288604174" sldId="256"/>
            <ac:spMk id="3" creationId="{00C35277-9C47-D65C-7AE0-3B2E75ABEFE3}"/>
          </ac:spMkLst>
        </pc:spChg>
        <pc:spChg chg="add">
          <ac:chgData name="Pedro Henrique" userId="32bf12d4ee86271d" providerId="LiveId" clId="{2D5F48DD-50E1-4DB4-9183-0BE5DC025001}" dt="2024-09-10T12:51:12.637" v="3692"/>
          <ac:spMkLst>
            <pc:docMk/>
            <pc:sldMk cId="4288604174" sldId="256"/>
            <ac:spMk id="4" creationId="{3FBB8F33-CF31-6ECF-7390-966E96FC1186}"/>
          </ac:spMkLst>
        </pc:spChg>
        <pc:spChg chg="add">
          <ac:chgData name="Pedro Henrique" userId="32bf12d4ee86271d" providerId="LiveId" clId="{2D5F48DD-50E1-4DB4-9183-0BE5DC025001}" dt="2024-09-10T12:51:16.522" v="3695"/>
          <ac:spMkLst>
            <pc:docMk/>
            <pc:sldMk cId="4288604174" sldId="256"/>
            <ac:spMk id="5" creationId="{3A3C1539-AE36-6C48-0184-09F54D98B7B0}"/>
          </ac:spMkLst>
        </pc:spChg>
        <pc:picChg chg="add mod">
          <ac:chgData name="Pedro Henrique" userId="32bf12d4ee86271d" providerId="LiveId" clId="{2D5F48DD-50E1-4DB4-9183-0BE5DC025001}" dt="2024-09-10T12:51:23.570" v="3698" actId="1076"/>
          <ac:picMkLst>
            <pc:docMk/>
            <pc:sldMk cId="4288604174" sldId="256"/>
            <ac:picMk id="6" creationId="{B7575C4C-9F56-956E-34E2-99DB03373AE7}"/>
          </ac:picMkLst>
        </pc:picChg>
      </pc:sldChg>
      <pc:sldChg chg="addSp delSp modSp new mod setBg">
        <pc:chgData name="Pedro Henrique" userId="32bf12d4ee86271d" providerId="LiveId" clId="{2D5F48DD-50E1-4DB4-9183-0BE5DC025001}" dt="2024-09-09T19:15:45.970" v="156"/>
        <pc:sldMkLst>
          <pc:docMk/>
          <pc:sldMk cId="1861231943" sldId="257"/>
        </pc:sldMkLst>
        <pc:spChg chg="mod">
          <ac:chgData name="Pedro Henrique" userId="32bf12d4ee86271d" providerId="LiveId" clId="{2D5F48DD-50E1-4DB4-9183-0BE5DC025001}" dt="2024-09-09T18:33:36.398" v="109" actId="26606"/>
          <ac:spMkLst>
            <pc:docMk/>
            <pc:sldMk cId="1861231943" sldId="257"/>
            <ac:spMk id="2" creationId="{3C130723-558E-9A3C-72D0-662A8165171E}"/>
          </ac:spMkLst>
        </pc:spChg>
        <pc:spChg chg="add del">
          <ac:chgData name="Pedro Henrique" userId="32bf12d4ee86271d" providerId="LiveId" clId="{2D5F48DD-50E1-4DB4-9183-0BE5DC025001}" dt="2024-09-09T18:33:36.398" v="109" actId="26606"/>
          <ac:spMkLst>
            <pc:docMk/>
            <pc:sldMk cId="1861231943" sldId="257"/>
            <ac:spMk id="3" creationId="{656A02C4-9B15-82B7-CCC0-78A9CAF8B828}"/>
          </ac:spMkLst>
        </pc:spChg>
        <pc:spChg chg="add del">
          <ac:chgData name="Pedro Henrique" userId="32bf12d4ee86271d" providerId="LiveId" clId="{2D5F48DD-50E1-4DB4-9183-0BE5DC025001}" dt="2024-09-09T18:33:36.398" v="109" actId="26606"/>
          <ac:spMkLst>
            <pc:docMk/>
            <pc:sldMk cId="1861231943" sldId="257"/>
            <ac:spMk id="1031" creationId="{17BD7CC6-2F7F-4587-8E92-D041AB2CEB32}"/>
          </ac:spMkLst>
        </pc:spChg>
        <pc:spChg chg="add del">
          <ac:chgData name="Pedro Henrique" userId="32bf12d4ee86271d" providerId="LiveId" clId="{2D5F48DD-50E1-4DB4-9183-0BE5DC025001}" dt="2024-09-09T18:33:36.398" v="109" actId="26606"/>
          <ac:spMkLst>
            <pc:docMk/>
            <pc:sldMk cId="1861231943" sldId="257"/>
            <ac:spMk id="1033" creationId="{BE7ED1F4-19EF-4BC2-A6EA-DF1525142B28}"/>
          </ac:spMkLst>
        </pc:spChg>
        <pc:spChg chg="add del">
          <ac:chgData name="Pedro Henrique" userId="32bf12d4ee86271d" providerId="LiveId" clId="{2D5F48DD-50E1-4DB4-9183-0BE5DC025001}" dt="2024-09-09T18:33:36.398" v="109" actId="26606"/>
          <ac:spMkLst>
            <pc:docMk/>
            <pc:sldMk cId="1861231943" sldId="257"/>
            <ac:spMk id="1043" creationId="{A3919D60-F174-4FEB-9E9D-5AF6BD6597C9}"/>
          </ac:spMkLst>
        </pc:spChg>
        <pc:spChg chg="add del">
          <ac:chgData name="Pedro Henrique" userId="32bf12d4ee86271d" providerId="LiveId" clId="{2D5F48DD-50E1-4DB4-9183-0BE5DC025001}" dt="2024-09-09T18:33:36.398" v="109" actId="26606"/>
          <ac:spMkLst>
            <pc:docMk/>
            <pc:sldMk cId="1861231943" sldId="257"/>
            <ac:spMk id="1057" creationId="{90AE89EB-4F51-4181-9475-7E1048FB378A}"/>
          </ac:spMkLst>
        </pc:spChg>
        <pc:grpChg chg="add del">
          <ac:chgData name="Pedro Henrique" userId="32bf12d4ee86271d" providerId="LiveId" clId="{2D5F48DD-50E1-4DB4-9183-0BE5DC025001}" dt="2024-09-09T18:33:36.398" v="109" actId="26606"/>
          <ac:grpSpMkLst>
            <pc:docMk/>
            <pc:sldMk cId="1861231943" sldId="257"/>
            <ac:grpSpMk id="1035" creationId="{0EE7C14F-442F-4416-A4A9-6DA10263A4BA}"/>
          </ac:grpSpMkLst>
        </pc:grpChg>
        <pc:grpChg chg="add del">
          <ac:chgData name="Pedro Henrique" userId="32bf12d4ee86271d" providerId="LiveId" clId="{2D5F48DD-50E1-4DB4-9183-0BE5DC025001}" dt="2024-09-09T18:33:36.398" v="109" actId="26606"/>
          <ac:grpSpMkLst>
            <pc:docMk/>
            <pc:sldMk cId="1861231943" sldId="257"/>
            <ac:grpSpMk id="1045" creationId="{98EF7474-F1F7-47A7-AF33-E38A86EBF6D3}"/>
          </ac:grpSpMkLst>
        </pc:grpChg>
        <pc:grpChg chg="add del">
          <ac:chgData name="Pedro Henrique" userId="32bf12d4ee86271d" providerId="LiveId" clId="{2D5F48DD-50E1-4DB4-9183-0BE5DC025001}" dt="2024-09-09T18:33:36.398" v="109" actId="26606"/>
          <ac:grpSpMkLst>
            <pc:docMk/>
            <pc:sldMk cId="1861231943" sldId="257"/>
            <ac:grpSpMk id="1051" creationId="{C912E1BF-76C2-49D5-A5AC-1CE20255C4B6}"/>
          </ac:grpSpMkLst>
        </pc:grpChg>
        <pc:grpChg chg="add del">
          <ac:chgData name="Pedro Henrique" userId="32bf12d4ee86271d" providerId="LiveId" clId="{2D5F48DD-50E1-4DB4-9183-0BE5DC025001}" dt="2024-09-09T18:33:36.398" v="109" actId="26606"/>
          <ac:grpSpMkLst>
            <pc:docMk/>
            <pc:sldMk cId="1861231943" sldId="257"/>
            <ac:grpSpMk id="1059" creationId="{B78285A0-9022-40FD-B520-91444BA163DE}"/>
          </ac:grpSpMkLst>
        </pc:grpChg>
        <pc:grpChg chg="add del">
          <ac:chgData name="Pedro Henrique" userId="32bf12d4ee86271d" providerId="LiveId" clId="{2D5F48DD-50E1-4DB4-9183-0BE5DC025001}" dt="2024-09-09T18:33:36.398" v="109" actId="26606"/>
          <ac:grpSpMkLst>
            <pc:docMk/>
            <pc:sldMk cId="1861231943" sldId="257"/>
            <ac:grpSpMk id="1065" creationId="{91CD8CAA-4614-4393-ADD7-7FDFD8ABD762}"/>
          </ac:grpSpMkLst>
        </pc:grpChg>
        <pc:picChg chg="add del mod">
          <ac:chgData name="Pedro Henrique" userId="32bf12d4ee86271d" providerId="LiveId" clId="{2D5F48DD-50E1-4DB4-9183-0BE5DC025001}" dt="2024-09-09T18:48:07.067" v="154" actId="478"/>
          <ac:picMkLst>
            <pc:docMk/>
            <pc:sldMk cId="1861231943" sldId="257"/>
            <ac:picMk id="1026" creationId="{DEA1F6D0-D049-F373-F511-6D65E198F5C3}"/>
          </ac:picMkLst>
        </pc:picChg>
        <pc:picChg chg="add del mod">
          <ac:chgData name="Pedro Henrique" userId="32bf12d4ee86271d" providerId="LiveId" clId="{2D5F48DD-50E1-4DB4-9183-0BE5DC025001}" dt="2024-09-09T18:48:07.366" v="155" actId="478"/>
          <ac:picMkLst>
            <pc:docMk/>
            <pc:sldMk cId="1861231943" sldId="257"/>
            <ac:picMk id="1028" creationId="{14E08C6B-6ECD-4C9C-ECF4-702E250E0A1F}"/>
          </ac:picMkLst>
        </pc:picChg>
        <pc:picChg chg="add">
          <ac:chgData name="Pedro Henrique" userId="32bf12d4ee86271d" providerId="LiveId" clId="{2D5F48DD-50E1-4DB4-9183-0BE5DC025001}" dt="2024-09-09T19:15:45.970" v="156"/>
          <ac:picMkLst>
            <pc:docMk/>
            <pc:sldMk cId="1861231943" sldId="257"/>
            <ac:picMk id="1030" creationId="{FB7DA95F-FFD8-F3D5-86BF-B9E99F284930}"/>
          </ac:picMkLst>
        </pc:picChg>
      </pc:sldChg>
      <pc:sldChg chg="modSp new mod">
        <pc:chgData name="Pedro Henrique" userId="32bf12d4ee86271d" providerId="LiveId" clId="{2D5F48DD-50E1-4DB4-9183-0BE5DC025001}" dt="2024-09-25T01:32:55.161" v="8520" actId="2710"/>
        <pc:sldMkLst>
          <pc:docMk/>
          <pc:sldMk cId="403710497" sldId="258"/>
        </pc:sldMkLst>
        <pc:spChg chg="mod">
          <ac:chgData name="Pedro Henrique" userId="32bf12d4ee86271d" providerId="LiveId" clId="{2D5F48DD-50E1-4DB4-9183-0BE5DC025001}" dt="2024-09-09T19:16:37.761" v="192" actId="122"/>
          <ac:spMkLst>
            <pc:docMk/>
            <pc:sldMk cId="403710497" sldId="258"/>
            <ac:spMk id="2" creationId="{7FF8CE87-D376-D093-183E-51348B4E307D}"/>
          </ac:spMkLst>
        </pc:spChg>
        <pc:spChg chg="mod">
          <ac:chgData name="Pedro Henrique" userId="32bf12d4ee86271d" providerId="LiveId" clId="{2D5F48DD-50E1-4DB4-9183-0BE5DC025001}" dt="2024-09-25T01:32:55.161" v="8520" actId="2710"/>
          <ac:spMkLst>
            <pc:docMk/>
            <pc:sldMk cId="403710497" sldId="258"/>
            <ac:spMk id="3" creationId="{D5B20236-D313-A3D4-450C-71896A236B25}"/>
          </ac:spMkLst>
        </pc:spChg>
      </pc:sldChg>
      <pc:sldChg chg="addSp modSp new mod">
        <pc:chgData name="Pedro Henrique" userId="32bf12d4ee86271d" providerId="LiveId" clId="{2D5F48DD-50E1-4DB4-9183-0BE5DC025001}" dt="2024-09-09T18:37:42.329" v="144" actId="1076"/>
        <pc:sldMkLst>
          <pc:docMk/>
          <pc:sldMk cId="464137473" sldId="259"/>
        </pc:sldMkLst>
        <pc:spChg chg="add">
          <ac:chgData name="Pedro Henrique" userId="32bf12d4ee86271d" providerId="LiveId" clId="{2D5F48DD-50E1-4DB4-9183-0BE5DC025001}" dt="2024-09-09T18:37:04.083" v="130"/>
          <ac:spMkLst>
            <pc:docMk/>
            <pc:sldMk cId="464137473" sldId="259"/>
            <ac:spMk id="4" creationId="{D90850C8-BE5F-6000-F175-E327CCFFC669}"/>
          </ac:spMkLst>
        </pc:spChg>
        <pc:spChg chg="add">
          <ac:chgData name="Pedro Henrique" userId="32bf12d4ee86271d" providerId="LiveId" clId="{2D5F48DD-50E1-4DB4-9183-0BE5DC025001}" dt="2024-09-09T18:37:06.593" v="131"/>
          <ac:spMkLst>
            <pc:docMk/>
            <pc:sldMk cId="464137473" sldId="259"/>
            <ac:spMk id="5" creationId="{E58D6B7E-B5C9-6AD7-A0FC-88448D0EAF5D}"/>
          </ac:spMkLst>
        </pc:spChg>
        <pc:spChg chg="add">
          <ac:chgData name="Pedro Henrique" userId="32bf12d4ee86271d" providerId="LiveId" clId="{2D5F48DD-50E1-4DB4-9183-0BE5DC025001}" dt="2024-09-09T18:37:19.731" v="136"/>
          <ac:spMkLst>
            <pc:docMk/>
            <pc:sldMk cId="464137473" sldId="259"/>
            <ac:spMk id="7" creationId="{C8BD3581-3451-44D2-5F68-B56838CF650B}"/>
          </ac:spMkLst>
        </pc:spChg>
        <pc:picChg chg="add mod">
          <ac:chgData name="Pedro Henrique" userId="32bf12d4ee86271d" providerId="LiveId" clId="{2D5F48DD-50E1-4DB4-9183-0BE5DC025001}" dt="2024-09-09T18:37:10.609" v="135" actId="1076"/>
          <ac:picMkLst>
            <pc:docMk/>
            <pc:sldMk cId="464137473" sldId="259"/>
            <ac:picMk id="6" creationId="{319A5337-7EAE-6B37-9058-5BAFD2412875}"/>
          </ac:picMkLst>
        </pc:picChg>
        <pc:picChg chg="add mod">
          <ac:chgData name="Pedro Henrique" userId="32bf12d4ee86271d" providerId="LiveId" clId="{2D5F48DD-50E1-4DB4-9183-0BE5DC025001}" dt="2024-09-09T18:37:39.913" v="143" actId="1076"/>
          <ac:picMkLst>
            <pc:docMk/>
            <pc:sldMk cId="464137473" sldId="259"/>
            <ac:picMk id="8" creationId="{913A004E-F45E-FBD5-5CEB-45D230DA44E7}"/>
          </ac:picMkLst>
        </pc:picChg>
        <pc:picChg chg="add mod">
          <ac:chgData name="Pedro Henrique" userId="32bf12d4ee86271d" providerId="LiveId" clId="{2D5F48DD-50E1-4DB4-9183-0BE5DC025001}" dt="2024-09-09T18:36:50.898" v="126" actId="1076"/>
          <ac:picMkLst>
            <pc:docMk/>
            <pc:sldMk cId="464137473" sldId="259"/>
            <ac:picMk id="2050" creationId="{602D9648-74AC-3822-3378-2A0DCB2A3F18}"/>
          </ac:picMkLst>
        </pc:picChg>
        <pc:picChg chg="add mod">
          <ac:chgData name="Pedro Henrique" userId="32bf12d4ee86271d" providerId="LiveId" clId="{2D5F48DD-50E1-4DB4-9183-0BE5DC025001}" dt="2024-09-09T18:36:58.330" v="129" actId="1076"/>
          <ac:picMkLst>
            <pc:docMk/>
            <pc:sldMk cId="464137473" sldId="259"/>
            <ac:picMk id="2052" creationId="{93FBAD1D-FB9F-9803-BD2C-F1D66E9B7301}"/>
          </ac:picMkLst>
        </pc:picChg>
        <pc:picChg chg="add mod">
          <ac:chgData name="Pedro Henrique" userId="32bf12d4ee86271d" providerId="LiveId" clId="{2D5F48DD-50E1-4DB4-9183-0BE5DC025001}" dt="2024-09-09T18:37:42.329" v="144" actId="1076"/>
          <ac:picMkLst>
            <pc:docMk/>
            <pc:sldMk cId="464137473" sldId="259"/>
            <ac:picMk id="2060" creationId="{01D4CB27-3410-4F7A-9387-D3DD865B5FD1}"/>
          </ac:picMkLst>
        </pc:picChg>
      </pc:sldChg>
      <pc:sldChg chg="addSp modSp new">
        <pc:chgData name="Pedro Henrique" userId="32bf12d4ee86271d" providerId="LiveId" clId="{2D5F48DD-50E1-4DB4-9183-0BE5DC025001}" dt="2024-09-09T18:38:09.393" v="150" actId="1076"/>
        <pc:sldMkLst>
          <pc:docMk/>
          <pc:sldMk cId="4011294281" sldId="260"/>
        </pc:sldMkLst>
        <pc:picChg chg="add mod">
          <ac:chgData name="Pedro Henrique" userId="32bf12d4ee86271d" providerId="LiveId" clId="{2D5F48DD-50E1-4DB4-9183-0BE5DC025001}" dt="2024-09-09T18:38:09.393" v="150" actId="1076"/>
          <ac:picMkLst>
            <pc:docMk/>
            <pc:sldMk cId="4011294281" sldId="260"/>
            <ac:picMk id="3074" creationId="{AEB23A9E-EEAC-D6E0-BC06-BACA1EC63E50}"/>
          </ac:picMkLst>
        </pc:picChg>
      </pc:sldChg>
      <pc:sldChg chg="addSp new">
        <pc:chgData name="Pedro Henrique" userId="32bf12d4ee86271d" providerId="LiveId" clId="{2D5F48DD-50E1-4DB4-9183-0BE5DC025001}" dt="2024-09-09T18:47:50.236" v="152"/>
        <pc:sldMkLst>
          <pc:docMk/>
          <pc:sldMk cId="785448870" sldId="261"/>
        </pc:sldMkLst>
        <pc:picChg chg="add">
          <ac:chgData name="Pedro Henrique" userId="32bf12d4ee86271d" providerId="LiveId" clId="{2D5F48DD-50E1-4DB4-9183-0BE5DC025001}" dt="2024-09-09T18:47:50.236" v="152"/>
          <ac:picMkLst>
            <pc:docMk/>
            <pc:sldMk cId="785448870" sldId="261"/>
            <ac:picMk id="4098" creationId="{C79C8784-9219-581B-341E-7F2E885D50A8}"/>
          </ac:picMkLst>
        </pc:picChg>
      </pc:sldChg>
      <pc:sldChg chg="add">
        <pc:chgData name="Pedro Henrique" userId="32bf12d4ee86271d" providerId="LiveId" clId="{2D5F48DD-50E1-4DB4-9183-0BE5DC025001}" dt="2024-09-09T18:48:04.207" v="153"/>
        <pc:sldMkLst>
          <pc:docMk/>
          <pc:sldMk cId="3801167203" sldId="262"/>
        </pc:sldMkLst>
      </pc:sldChg>
      <pc:sldChg chg="delSp modSp new mod">
        <pc:chgData name="Pedro Henrique" userId="32bf12d4ee86271d" providerId="LiveId" clId="{2D5F48DD-50E1-4DB4-9183-0BE5DC025001}" dt="2024-09-25T01:33:04.707" v="8522" actId="27636"/>
        <pc:sldMkLst>
          <pc:docMk/>
          <pc:sldMk cId="139274487" sldId="263"/>
        </pc:sldMkLst>
        <pc:spChg chg="mod">
          <ac:chgData name="Pedro Henrique" userId="32bf12d4ee86271d" providerId="LiveId" clId="{2D5F48DD-50E1-4DB4-9183-0BE5DC025001}" dt="2024-09-25T01:33:04.707" v="8522" actId="27636"/>
          <ac:spMkLst>
            <pc:docMk/>
            <pc:sldMk cId="139274487" sldId="263"/>
            <ac:spMk id="2" creationId="{973B7354-9B19-0B7F-2FF4-E00896DAFDC5}"/>
          </ac:spMkLst>
        </pc:spChg>
        <pc:spChg chg="del">
          <ac:chgData name="Pedro Henrique" userId="32bf12d4ee86271d" providerId="LiveId" clId="{2D5F48DD-50E1-4DB4-9183-0BE5DC025001}" dt="2024-09-09T19:27:04.010" v="595" actId="478"/>
          <ac:spMkLst>
            <pc:docMk/>
            <pc:sldMk cId="139274487" sldId="263"/>
            <ac:spMk id="3" creationId="{7493FA0B-0B91-73C8-6516-4B1B305F6485}"/>
          </ac:spMkLst>
        </pc:spChg>
      </pc:sldChg>
      <pc:sldChg chg="addSp modSp new mod">
        <pc:chgData name="Pedro Henrique" userId="32bf12d4ee86271d" providerId="LiveId" clId="{2D5F48DD-50E1-4DB4-9183-0BE5DC025001}" dt="2024-09-09T19:29:47.320" v="663" actId="1076"/>
        <pc:sldMkLst>
          <pc:docMk/>
          <pc:sldMk cId="3457955543" sldId="264"/>
        </pc:sldMkLst>
        <pc:picChg chg="add mod">
          <ac:chgData name="Pedro Henrique" userId="32bf12d4ee86271d" providerId="LiveId" clId="{2D5F48DD-50E1-4DB4-9183-0BE5DC025001}" dt="2024-09-09T19:29:47.320" v="663" actId="1076"/>
          <ac:picMkLst>
            <pc:docMk/>
            <pc:sldMk cId="3457955543" sldId="264"/>
            <ac:picMk id="5" creationId="{4C7E5DF4-A60C-0214-CCAD-88A433835386}"/>
          </ac:picMkLst>
        </pc:picChg>
      </pc:sldChg>
      <pc:sldChg chg="addSp modSp new mod">
        <pc:chgData name="Pedro Henrique" userId="32bf12d4ee86271d" providerId="LiveId" clId="{2D5F48DD-50E1-4DB4-9183-0BE5DC025001}" dt="2024-09-09T22:22:46.647" v="916" actId="20577"/>
        <pc:sldMkLst>
          <pc:docMk/>
          <pc:sldMk cId="85671164" sldId="265"/>
        </pc:sldMkLst>
        <pc:spChg chg="mod">
          <ac:chgData name="Pedro Henrique" userId="32bf12d4ee86271d" providerId="LiveId" clId="{2D5F48DD-50E1-4DB4-9183-0BE5DC025001}" dt="2024-09-09T22:22:46.647" v="916" actId="20577"/>
          <ac:spMkLst>
            <pc:docMk/>
            <pc:sldMk cId="85671164" sldId="265"/>
            <ac:spMk id="3" creationId="{1890C065-7D5A-7D1F-610A-FA932195FCB9}"/>
          </ac:spMkLst>
        </pc:spChg>
        <pc:picChg chg="add mod">
          <ac:chgData name="Pedro Henrique" userId="32bf12d4ee86271d" providerId="LiveId" clId="{2D5F48DD-50E1-4DB4-9183-0BE5DC025001}" dt="2024-09-09T22:19:39.374" v="771" actId="1076"/>
          <ac:picMkLst>
            <pc:docMk/>
            <pc:sldMk cId="85671164" sldId="265"/>
            <ac:picMk id="6146" creationId="{8D585492-3F4E-3794-7A82-846573A4D1EC}"/>
          </ac:picMkLst>
        </pc:picChg>
      </pc:sldChg>
      <pc:sldChg chg="addSp delSp modSp new mod">
        <pc:chgData name="Pedro Henrique" userId="32bf12d4ee86271d" providerId="LiveId" clId="{2D5F48DD-50E1-4DB4-9183-0BE5DC025001}" dt="2024-09-09T22:30:35.040" v="968"/>
        <pc:sldMkLst>
          <pc:docMk/>
          <pc:sldMk cId="3284258189" sldId="266"/>
        </pc:sldMkLst>
        <pc:spChg chg="mod">
          <ac:chgData name="Pedro Henrique" userId="32bf12d4ee86271d" providerId="LiveId" clId="{2D5F48DD-50E1-4DB4-9183-0BE5DC025001}" dt="2024-09-09T22:29:49.166" v="966" actId="20577"/>
          <ac:spMkLst>
            <pc:docMk/>
            <pc:sldMk cId="3284258189" sldId="266"/>
            <ac:spMk id="2" creationId="{A2A1FCC7-0500-22AB-4528-5B09F23F7338}"/>
          </ac:spMkLst>
        </pc:spChg>
        <pc:spChg chg="del">
          <ac:chgData name="Pedro Henrique" userId="32bf12d4ee86271d" providerId="LiveId" clId="{2D5F48DD-50E1-4DB4-9183-0BE5DC025001}" dt="2024-09-09T22:29:59.598" v="967" actId="478"/>
          <ac:spMkLst>
            <pc:docMk/>
            <pc:sldMk cId="3284258189" sldId="266"/>
            <ac:spMk id="3" creationId="{57970A47-C0D5-0E70-6FFB-F14387279701}"/>
          </ac:spMkLst>
        </pc:spChg>
        <pc:picChg chg="add">
          <ac:chgData name="Pedro Henrique" userId="32bf12d4ee86271d" providerId="LiveId" clId="{2D5F48DD-50E1-4DB4-9183-0BE5DC025001}" dt="2024-09-09T22:30:35.040" v="968"/>
          <ac:picMkLst>
            <pc:docMk/>
            <pc:sldMk cId="3284258189" sldId="266"/>
            <ac:picMk id="7170" creationId="{8BF924A1-0FA6-A0E0-37EB-BADE2B5EF158}"/>
          </ac:picMkLst>
        </pc:picChg>
      </pc:sldChg>
      <pc:sldChg chg="addSp delSp modSp add">
        <pc:chgData name="Pedro Henrique" userId="32bf12d4ee86271d" providerId="LiveId" clId="{2D5F48DD-50E1-4DB4-9183-0BE5DC025001}" dt="2024-09-09T22:32:40.246" v="981" actId="478"/>
        <pc:sldMkLst>
          <pc:docMk/>
          <pc:sldMk cId="2436243332" sldId="267"/>
        </pc:sldMkLst>
        <pc:picChg chg="del">
          <ac:chgData name="Pedro Henrique" userId="32bf12d4ee86271d" providerId="LiveId" clId="{2D5F48DD-50E1-4DB4-9183-0BE5DC025001}" dt="2024-09-09T22:31:53.366" v="975" actId="478"/>
          <ac:picMkLst>
            <pc:docMk/>
            <pc:sldMk cId="2436243332" sldId="267"/>
            <ac:picMk id="7170" creationId="{8BF924A1-0FA6-A0E0-37EB-BADE2B5EF158}"/>
          </ac:picMkLst>
        </pc:picChg>
        <pc:picChg chg="add mod">
          <ac:chgData name="Pedro Henrique" userId="32bf12d4ee86271d" providerId="LiveId" clId="{2D5F48DD-50E1-4DB4-9183-0BE5DC025001}" dt="2024-09-09T22:31:58.606" v="978" actId="1076"/>
          <ac:picMkLst>
            <pc:docMk/>
            <pc:sldMk cId="2436243332" sldId="267"/>
            <ac:picMk id="9218" creationId="{087A5AA3-A1B9-71FD-EE37-BC828540A32E}"/>
          </ac:picMkLst>
        </pc:picChg>
        <pc:picChg chg="add del">
          <ac:chgData name="Pedro Henrique" userId="32bf12d4ee86271d" providerId="LiveId" clId="{2D5F48DD-50E1-4DB4-9183-0BE5DC025001}" dt="2024-09-09T22:32:40.246" v="981" actId="478"/>
          <ac:picMkLst>
            <pc:docMk/>
            <pc:sldMk cId="2436243332" sldId="267"/>
            <ac:picMk id="9220" creationId="{AEFD850F-EA79-C2F4-C34C-A2D4CE543977}"/>
          </ac:picMkLst>
        </pc:picChg>
        <pc:picChg chg="add">
          <ac:chgData name="Pedro Henrique" userId="32bf12d4ee86271d" providerId="LiveId" clId="{2D5F48DD-50E1-4DB4-9183-0BE5DC025001}" dt="2024-09-09T22:32:34.983" v="980"/>
          <ac:picMkLst>
            <pc:docMk/>
            <pc:sldMk cId="2436243332" sldId="267"/>
            <ac:picMk id="9222" creationId="{608D1584-3BD1-DB5F-8D53-4F4488D55F11}"/>
          </ac:picMkLst>
        </pc:picChg>
      </pc:sldChg>
      <pc:sldChg chg="addSp delSp modSp add">
        <pc:chgData name="Pedro Henrique" userId="32bf12d4ee86271d" providerId="LiveId" clId="{2D5F48DD-50E1-4DB4-9183-0BE5DC025001}" dt="2024-09-09T22:31:22.469" v="974" actId="1076"/>
        <pc:sldMkLst>
          <pc:docMk/>
          <pc:sldMk cId="1545606965" sldId="268"/>
        </pc:sldMkLst>
        <pc:picChg chg="del">
          <ac:chgData name="Pedro Henrique" userId="32bf12d4ee86271d" providerId="LiveId" clId="{2D5F48DD-50E1-4DB4-9183-0BE5DC025001}" dt="2024-09-09T22:31:17.271" v="971" actId="478"/>
          <ac:picMkLst>
            <pc:docMk/>
            <pc:sldMk cId="1545606965" sldId="268"/>
            <ac:picMk id="7170" creationId="{8BF924A1-0FA6-A0E0-37EB-BADE2B5EF158}"/>
          </ac:picMkLst>
        </pc:picChg>
        <pc:picChg chg="add mod">
          <ac:chgData name="Pedro Henrique" userId="32bf12d4ee86271d" providerId="LiveId" clId="{2D5F48DD-50E1-4DB4-9183-0BE5DC025001}" dt="2024-09-09T22:31:22.469" v="974" actId="1076"/>
          <ac:picMkLst>
            <pc:docMk/>
            <pc:sldMk cId="1545606965" sldId="268"/>
            <ac:picMk id="8194" creationId="{D7E145B1-B591-6233-0053-1ACC3C0883C6}"/>
          </ac:picMkLst>
        </pc:picChg>
      </pc:sldChg>
      <pc:sldChg chg="addSp delSp modSp add">
        <pc:chgData name="Pedro Henrique" userId="32bf12d4ee86271d" providerId="LiveId" clId="{2D5F48DD-50E1-4DB4-9183-0BE5DC025001}" dt="2024-09-09T22:32:52.597" v="988" actId="1076"/>
        <pc:sldMkLst>
          <pc:docMk/>
          <pc:sldMk cId="2001337039" sldId="269"/>
        </pc:sldMkLst>
        <pc:picChg chg="del">
          <ac:chgData name="Pedro Henrique" userId="32bf12d4ee86271d" providerId="LiveId" clId="{2D5F48DD-50E1-4DB4-9183-0BE5DC025001}" dt="2024-09-09T22:32:44.710" v="983" actId="478"/>
          <ac:picMkLst>
            <pc:docMk/>
            <pc:sldMk cId="2001337039" sldId="269"/>
            <ac:picMk id="9218" creationId="{087A5AA3-A1B9-71FD-EE37-BC828540A32E}"/>
          </ac:picMkLst>
        </pc:picChg>
        <pc:picChg chg="add mod">
          <ac:chgData name="Pedro Henrique" userId="32bf12d4ee86271d" providerId="LiveId" clId="{2D5F48DD-50E1-4DB4-9183-0BE5DC025001}" dt="2024-09-09T22:32:52.597" v="988" actId="1076"/>
          <ac:picMkLst>
            <pc:docMk/>
            <pc:sldMk cId="2001337039" sldId="269"/>
            <ac:picMk id="10242" creationId="{9E481E63-3D9F-5E3C-1C82-67D3EBF2FC9A}"/>
          </ac:picMkLst>
        </pc:picChg>
      </pc:sldChg>
      <pc:sldChg chg="addSp modSp new">
        <pc:chgData name="Pedro Henrique" userId="32bf12d4ee86271d" providerId="LiveId" clId="{2D5F48DD-50E1-4DB4-9183-0BE5DC025001}" dt="2024-09-09T22:33:25.037" v="992" actId="1076"/>
        <pc:sldMkLst>
          <pc:docMk/>
          <pc:sldMk cId="1217608404" sldId="270"/>
        </pc:sldMkLst>
        <pc:picChg chg="add mod">
          <ac:chgData name="Pedro Henrique" userId="32bf12d4ee86271d" providerId="LiveId" clId="{2D5F48DD-50E1-4DB4-9183-0BE5DC025001}" dt="2024-09-09T22:33:25.037" v="992" actId="1076"/>
          <ac:picMkLst>
            <pc:docMk/>
            <pc:sldMk cId="1217608404" sldId="270"/>
            <ac:picMk id="11266" creationId="{5E4B90B2-6868-86C2-B452-712075F1335D}"/>
          </ac:picMkLst>
        </pc:picChg>
      </pc:sldChg>
      <pc:sldChg chg="addSp new ord">
        <pc:chgData name="Pedro Henrique" userId="32bf12d4ee86271d" providerId="LiveId" clId="{2D5F48DD-50E1-4DB4-9183-0BE5DC025001}" dt="2024-09-09T22:38:24.080" v="1000"/>
        <pc:sldMkLst>
          <pc:docMk/>
          <pc:sldMk cId="3022446965" sldId="271"/>
        </pc:sldMkLst>
        <pc:picChg chg="add">
          <ac:chgData name="Pedro Henrique" userId="32bf12d4ee86271d" providerId="LiveId" clId="{2D5F48DD-50E1-4DB4-9183-0BE5DC025001}" dt="2024-09-09T22:36:14.392" v="994"/>
          <ac:picMkLst>
            <pc:docMk/>
            <pc:sldMk cId="3022446965" sldId="271"/>
            <ac:picMk id="12290" creationId="{D7BDB58A-A245-3BD5-E4F6-0A73FE5D470D}"/>
          </ac:picMkLst>
        </pc:picChg>
      </pc:sldChg>
      <pc:sldChg chg="addSp modSp new">
        <pc:chgData name="Pedro Henrique" userId="32bf12d4ee86271d" providerId="LiveId" clId="{2D5F48DD-50E1-4DB4-9183-0BE5DC025001}" dt="2024-09-09T22:38:15.230" v="998" actId="1076"/>
        <pc:sldMkLst>
          <pc:docMk/>
          <pc:sldMk cId="2080134860" sldId="272"/>
        </pc:sldMkLst>
        <pc:picChg chg="add mod">
          <ac:chgData name="Pedro Henrique" userId="32bf12d4ee86271d" providerId="LiveId" clId="{2D5F48DD-50E1-4DB4-9183-0BE5DC025001}" dt="2024-09-09T22:38:15.230" v="998" actId="1076"/>
          <ac:picMkLst>
            <pc:docMk/>
            <pc:sldMk cId="2080134860" sldId="272"/>
            <ac:picMk id="13314" creationId="{800761E1-FC1D-619A-71B8-AC7E59E2DC21}"/>
          </ac:picMkLst>
        </pc:picChg>
      </pc:sldChg>
      <pc:sldChg chg="add">
        <pc:chgData name="Pedro Henrique" userId="32bf12d4ee86271d" providerId="LiveId" clId="{2D5F48DD-50E1-4DB4-9183-0BE5DC025001}" dt="2024-09-09T22:38:27.242" v="1001"/>
        <pc:sldMkLst>
          <pc:docMk/>
          <pc:sldMk cId="3560360819" sldId="273"/>
        </pc:sldMkLst>
      </pc:sldChg>
      <pc:sldChg chg="addSp modSp new">
        <pc:chgData name="Pedro Henrique" userId="32bf12d4ee86271d" providerId="LiveId" clId="{2D5F48DD-50E1-4DB4-9183-0BE5DC025001}" dt="2024-09-09T22:39:40.749" v="1007" actId="1076"/>
        <pc:sldMkLst>
          <pc:docMk/>
          <pc:sldMk cId="4082442801" sldId="274"/>
        </pc:sldMkLst>
        <pc:picChg chg="add mod">
          <ac:chgData name="Pedro Henrique" userId="32bf12d4ee86271d" providerId="LiveId" clId="{2D5F48DD-50E1-4DB4-9183-0BE5DC025001}" dt="2024-09-09T22:39:40.749" v="1007" actId="1076"/>
          <ac:picMkLst>
            <pc:docMk/>
            <pc:sldMk cId="4082442801" sldId="274"/>
            <ac:picMk id="14338" creationId="{E2EB39FA-7943-E7CC-11BF-96026E150AEF}"/>
          </ac:picMkLst>
        </pc:picChg>
      </pc:sldChg>
      <pc:sldChg chg="modSp new mod">
        <pc:chgData name="Pedro Henrique" userId="32bf12d4ee86271d" providerId="LiveId" clId="{2D5F48DD-50E1-4DB4-9183-0BE5DC025001}" dt="2024-09-09T22:54:41.509" v="1136" actId="122"/>
        <pc:sldMkLst>
          <pc:docMk/>
          <pc:sldMk cId="1569528032" sldId="275"/>
        </pc:sldMkLst>
        <pc:spChg chg="mod">
          <ac:chgData name="Pedro Henrique" userId="32bf12d4ee86271d" providerId="LiveId" clId="{2D5F48DD-50E1-4DB4-9183-0BE5DC025001}" dt="2024-09-09T22:54:41.509" v="1136" actId="122"/>
          <ac:spMkLst>
            <pc:docMk/>
            <pc:sldMk cId="1569528032" sldId="275"/>
            <ac:spMk id="2" creationId="{E58C70AF-D91C-C0BA-FAAA-946769032B7F}"/>
          </ac:spMkLst>
        </pc:spChg>
        <pc:spChg chg="mod">
          <ac:chgData name="Pedro Henrique" userId="32bf12d4ee86271d" providerId="LiveId" clId="{2D5F48DD-50E1-4DB4-9183-0BE5DC025001}" dt="2024-09-09T22:42:32.078" v="1085" actId="20577"/>
          <ac:spMkLst>
            <pc:docMk/>
            <pc:sldMk cId="1569528032" sldId="275"/>
            <ac:spMk id="3" creationId="{014EB330-7BA4-8498-E9F6-2258396E3195}"/>
          </ac:spMkLst>
        </pc:spChg>
      </pc:sldChg>
      <pc:sldChg chg="addSp new mod">
        <pc:chgData name="Pedro Henrique" userId="32bf12d4ee86271d" providerId="LiveId" clId="{2D5F48DD-50E1-4DB4-9183-0BE5DC025001}" dt="2024-09-09T22:44:56.189" v="1087" actId="22"/>
        <pc:sldMkLst>
          <pc:docMk/>
          <pc:sldMk cId="1910107178" sldId="276"/>
        </pc:sldMkLst>
        <pc:picChg chg="add">
          <ac:chgData name="Pedro Henrique" userId="32bf12d4ee86271d" providerId="LiveId" clId="{2D5F48DD-50E1-4DB4-9183-0BE5DC025001}" dt="2024-09-09T22:44:56.189" v="1087" actId="22"/>
          <ac:picMkLst>
            <pc:docMk/>
            <pc:sldMk cId="1910107178" sldId="276"/>
            <ac:picMk id="5" creationId="{E72E14D3-53C6-14B1-0973-516207F74E5E}"/>
          </ac:picMkLst>
        </pc:picChg>
      </pc:sldChg>
      <pc:sldChg chg="modSp new mod">
        <pc:chgData name="Pedro Henrique" userId="32bf12d4ee86271d" providerId="LiveId" clId="{2D5F48DD-50E1-4DB4-9183-0BE5DC025001}" dt="2024-09-09T23:04:20.175" v="1293" actId="20577"/>
        <pc:sldMkLst>
          <pc:docMk/>
          <pc:sldMk cId="2827928767" sldId="277"/>
        </pc:sldMkLst>
        <pc:spChg chg="mod">
          <ac:chgData name="Pedro Henrique" userId="32bf12d4ee86271d" providerId="LiveId" clId="{2D5F48DD-50E1-4DB4-9183-0BE5DC025001}" dt="2024-09-09T23:04:20.175" v="1293" actId="20577"/>
          <ac:spMkLst>
            <pc:docMk/>
            <pc:sldMk cId="2827928767" sldId="277"/>
            <ac:spMk id="3" creationId="{83500E56-E1AB-8ABF-E88F-98B6AE0BF925}"/>
          </ac:spMkLst>
        </pc:spChg>
      </pc:sldChg>
      <pc:sldChg chg="addSp modSp new mod">
        <pc:chgData name="Pedro Henrique" userId="32bf12d4ee86271d" providerId="LiveId" clId="{2D5F48DD-50E1-4DB4-9183-0BE5DC025001}" dt="2024-09-25T01:35:54.849" v="8526" actId="1076"/>
        <pc:sldMkLst>
          <pc:docMk/>
          <pc:sldMk cId="268938793" sldId="278"/>
        </pc:sldMkLst>
        <pc:spChg chg="mod">
          <ac:chgData name="Pedro Henrique" userId="32bf12d4ee86271d" providerId="LiveId" clId="{2D5F48DD-50E1-4DB4-9183-0BE5DC025001}" dt="2024-09-09T23:07:16.670" v="1365" actId="122"/>
          <ac:spMkLst>
            <pc:docMk/>
            <pc:sldMk cId="268938793" sldId="278"/>
            <ac:spMk id="2" creationId="{3BC65ABF-C52D-9D71-383A-1E80681A29AB}"/>
          </ac:spMkLst>
        </pc:spChg>
        <pc:spChg chg="mod">
          <ac:chgData name="Pedro Henrique" userId="32bf12d4ee86271d" providerId="LiveId" clId="{2D5F48DD-50E1-4DB4-9183-0BE5DC025001}" dt="2024-09-25T01:35:53.126" v="8525" actId="27636"/>
          <ac:spMkLst>
            <pc:docMk/>
            <pc:sldMk cId="268938793" sldId="278"/>
            <ac:spMk id="3" creationId="{B49FB18A-D5F4-06BE-75BA-DB088E5B7F34}"/>
          </ac:spMkLst>
        </pc:spChg>
        <pc:picChg chg="add mod">
          <ac:chgData name="Pedro Henrique" userId="32bf12d4ee86271d" providerId="LiveId" clId="{2D5F48DD-50E1-4DB4-9183-0BE5DC025001}" dt="2024-09-25T01:35:54.849" v="8526" actId="1076"/>
          <ac:picMkLst>
            <pc:docMk/>
            <pc:sldMk cId="268938793" sldId="278"/>
            <ac:picMk id="5" creationId="{62967C12-B7B8-7E55-8ECF-651C37D276D5}"/>
          </ac:picMkLst>
        </pc:picChg>
      </pc:sldChg>
      <pc:sldChg chg="modSp new mod">
        <pc:chgData name="Pedro Henrique" userId="32bf12d4ee86271d" providerId="LiveId" clId="{2D5F48DD-50E1-4DB4-9183-0BE5DC025001}" dt="2024-09-25T01:36:06.632" v="8528" actId="2710"/>
        <pc:sldMkLst>
          <pc:docMk/>
          <pc:sldMk cId="428923250" sldId="279"/>
        </pc:sldMkLst>
        <pc:spChg chg="mod">
          <ac:chgData name="Pedro Henrique" userId="32bf12d4ee86271d" providerId="LiveId" clId="{2D5F48DD-50E1-4DB4-9183-0BE5DC025001}" dt="2024-09-10T00:01:27.732" v="1761" actId="20577"/>
          <ac:spMkLst>
            <pc:docMk/>
            <pc:sldMk cId="428923250" sldId="279"/>
            <ac:spMk id="2" creationId="{8AE845ED-AF1D-02A3-3DC2-327EE0F489C8}"/>
          </ac:spMkLst>
        </pc:spChg>
        <pc:spChg chg="mod">
          <ac:chgData name="Pedro Henrique" userId="32bf12d4ee86271d" providerId="LiveId" clId="{2D5F48DD-50E1-4DB4-9183-0BE5DC025001}" dt="2024-09-25T01:36:06.632" v="8528" actId="2710"/>
          <ac:spMkLst>
            <pc:docMk/>
            <pc:sldMk cId="428923250" sldId="279"/>
            <ac:spMk id="3" creationId="{62A45D33-8C08-1D29-A067-E2778EAFF8BB}"/>
          </ac:spMkLst>
        </pc:spChg>
      </pc:sldChg>
      <pc:sldChg chg="addSp modSp new mod">
        <pc:chgData name="Pedro Henrique" userId="32bf12d4ee86271d" providerId="LiveId" clId="{2D5F48DD-50E1-4DB4-9183-0BE5DC025001}" dt="2024-09-25T01:36:21.816" v="8532" actId="2710"/>
        <pc:sldMkLst>
          <pc:docMk/>
          <pc:sldMk cId="815330767" sldId="280"/>
        </pc:sldMkLst>
        <pc:spChg chg="mod">
          <ac:chgData name="Pedro Henrique" userId="32bf12d4ee86271d" providerId="LiveId" clId="{2D5F48DD-50E1-4DB4-9183-0BE5DC025001}" dt="2024-09-10T00:38:10.244" v="1951" actId="20577"/>
          <ac:spMkLst>
            <pc:docMk/>
            <pc:sldMk cId="815330767" sldId="280"/>
            <ac:spMk id="2" creationId="{4F449B08-572B-8EC4-F6AD-7E7A9EAB108F}"/>
          </ac:spMkLst>
        </pc:spChg>
        <pc:spChg chg="mod">
          <ac:chgData name="Pedro Henrique" userId="32bf12d4ee86271d" providerId="LiveId" clId="{2D5F48DD-50E1-4DB4-9183-0BE5DC025001}" dt="2024-09-25T01:36:21.816" v="8532" actId="2710"/>
          <ac:spMkLst>
            <pc:docMk/>
            <pc:sldMk cId="815330767" sldId="280"/>
            <ac:spMk id="3" creationId="{6DFBEF87-E949-85C2-D96B-F41B4A0C1EBF}"/>
          </ac:spMkLst>
        </pc:spChg>
        <pc:picChg chg="add mod">
          <ac:chgData name="Pedro Henrique" userId="32bf12d4ee86271d" providerId="LiveId" clId="{2D5F48DD-50E1-4DB4-9183-0BE5DC025001}" dt="2024-09-10T15:01:27.864" v="5329" actId="1076"/>
          <ac:picMkLst>
            <pc:docMk/>
            <pc:sldMk cId="815330767" sldId="280"/>
            <ac:picMk id="5" creationId="{BAD18CCF-EAD2-7A5C-2B84-EEBBBFB700DF}"/>
          </ac:picMkLst>
        </pc:picChg>
      </pc:sldChg>
      <pc:sldChg chg="modSp new mod">
        <pc:chgData name="Pedro Henrique" userId="32bf12d4ee86271d" providerId="LiveId" clId="{2D5F48DD-50E1-4DB4-9183-0BE5DC025001}" dt="2024-09-25T01:39:50.185" v="8546" actId="2710"/>
        <pc:sldMkLst>
          <pc:docMk/>
          <pc:sldMk cId="2038920331" sldId="281"/>
        </pc:sldMkLst>
        <pc:spChg chg="mod">
          <ac:chgData name="Pedro Henrique" userId="32bf12d4ee86271d" providerId="LiveId" clId="{2D5F48DD-50E1-4DB4-9183-0BE5DC025001}" dt="2024-09-25T01:39:50.185" v="8546" actId="2710"/>
          <ac:spMkLst>
            <pc:docMk/>
            <pc:sldMk cId="2038920331" sldId="281"/>
            <ac:spMk id="3" creationId="{CA7225B2-470A-42B9-87AC-50893BDE7015}"/>
          </ac:spMkLst>
        </pc:spChg>
      </pc:sldChg>
      <pc:sldChg chg="addSp modSp new mod">
        <pc:chgData name="Pedro Henrique" userId="32bf12d4ee86271d" providerId="LiveId" clId="{2D5F48DD-50E1-4DB4-9183-0BE5DC025001}" dt="2024-09-10T01:02:02.051" v="2244" actId="9405"/>
        <pc:sldMkLst>
          <pc:docMk/>
          <pc:sldMk cId="348981777" sldId="282"/>
        </pc:sldMkLst>
        <pc:spChg chg="mod">
          <ac:chgData name="Pedro Henrique" userId="32bf12d4ee86271d" providerId="LiveId" clId="{2D5F48DD-50E1-4DB4-9183-0BE5DC025001}" dt="2024-09-10T00:59:58.107" v="2239" actId="20577"/>
          <ac:spMkLst>
            <pc:docMk/>
            <pc:sldMk cId="348981777" sldId="282"/>
            <ac:spMk id="2" creationId="{EBE86593-535E-5571-FD71-98EA11FE0DCB}"/>
          </ac:spMkLst>
        </pc:spChg>
        <pc:spChg chg="mod">
          <ac:chgData name="Pedro Henrique" userId="32bf12d4ee86271d" providerId="LiveId" clId="{2D5F48DD-50E1-4DB4-9183-0BE5DC025001}" dt="2024-09-10T00:59:54.436" v="2224" actId="20577"/>
          <ac:spMkLst>
            <pc:docMk/>
            <pc:sldMk cId="348981777" sldId="282"/>
            <ac:spMk id="3" creationId="{7CD489FC-F36D-858E-90E9-8D7C709B526A}"/>
          </ac:spMkLst>
        </pc:spChg>
        <pc:picChg chg="add mod">
          <ac:chgData name="Pedro Henrique" userId="32bf12d4ee86271d" providerId="LiveId" clId="{2D5F48DD-50E1-4DB4-9183-0BE5DC025001}" dt="2024-09-10T01:00:28.556" v="2242" actId="1076"/>
          <ac:picMkLst>
            <pc:docMk/>
            <pc:sldMk cId="348981777" sldId="282"/>
            <ac:picMk id="16386" creationId="{0D1DBC16-71BD-6D5A-C079-81914CAA058B}"/>
          </ac:picMkLst>
        </pc:picChg>
        <pc:inkChg chg="add">
          <ac:chgData name="Pedro Henrique" userId="32bf12d4ee86271d" providerId="LiveId" clId="{2D5F48DD-50E1-4DB4-9183-0BE5DC025001}" dt="2024-09-10T01:01:45.021" v="2243" actId="9405"/>
          <ac:inkMkLst>
            <pc:docMk/>
            <pc:sldMk cId="348981777" sldId="282"/>
            <ac:inkMk id="4" creationId="{1E614B02-B3F8-BB6A-EBC3-4B0D2AD68777}"/>
          </ac:inkMkLst>
        </pc:inkChg>
        <pc:inkChg chg="add">
          <ac:chgData name="Pedro Henrique" userId="32bf12d4ee86271d" providerId="LiveId" clId="{2D5F48DD-50E1-4DB4-9183-0BE5DC025001}" dt="2024-09-10T01:02:02.051" v="2244" actId="9405"/>
          <ac:inkMkLst>
            <pc:docMk/>
            <pc:sldMk cId="348981777" sldId="282"/>
            <ac:inkMk id="5" creationId="{31FCD657-8674-2003-36F9-41366145B1FB}"/>
          </ac:inkMkLst>
        </pc:inkChg>
      </pc:sldChg>
      <pc:sldChg chg="addSp modSp new mod">
        <pc:chgData name="Pedro Henrique" userId="32bf12d4ee86271d" providerId="LiveId" clId="{2D5F48DD-50E1-4DB4-9183-0BE5DC025001}" dt="2024-09-25T01:40:14.368" v="8553" actId="1076"/>
        <pc:sldMkLst>
          <pc:docMk/>
          <pc:sldMk cId="207081522" sldId="283"/>
        </pc:sldMkLst>
        <pc:spChg chg="mod">
          <ac:chgData name="Pedro Henrique" userId="32bf12d4ee86271d" providerId="LiveId" clId="{2D5F48DD-50E1-4DB4-9183-0BE5DC025001}" dt="2024-09-10T01:26:31.499" v="2288" actId="20577"/>
          <ac:spMkLst>
            <pc:docMk/>
            <pc:sldMk cId="207081522" sldId="283"/>
            <ac:spMk id="2" creationId="{BF981143-BECC-9329-8D52-2302C74085F7}"/>
          </ac:spMkLst>
        </pc:spChg>
        <pc:spChg chg="mod">
          <ac:chgData name="Pedro Henrique" userId="32bf12d4ee86271d" providerId="LiveId" clId="{2D5F48DD-50E1-4DB4-9183-0BE5DC025001}" dt="2024-09-25T01:40:08.102" v="8549" actId="27636"/>
          <ac:spMkLst>
            <pc:docMk/>
            <pc:sldMk cId="207081522" sldId="283"/>
            <ac:spMk id="3" creationId="{68362406-90DC-8A01-65DC-EE45CD9B3B47}"/>
          </ac:spMkLst>
        </pc:spChg>
        <pc:picChg chg="add mod">
          <ac:chgData name="Pedro Henrique" userId="32bf12d4ee86271d" providerId="LiveId" clId="{2D5F48DD-50E1-4DB4-9183-0BE5DC025001}" dt="2024-09-25T01:40:14.368" v="8553" actId="1076"/>
          <ac:picMkLst>
            <pc:docMk/>
            <pc:sldMk cId="207081522" sldId="283"/>
            <ac:picMk id="5" creationId="{A58B79E5-0768-9B56-23BD-C108557DFA16}"/>
          </ac:picMkLst>
        </pc:picChg>
        <pc:picChg chg="add">
          <ac:chgData name="Pedro Henrique" userId="32bf12d4ee86271d" providerId="LiveId" clId="{2D5F48DD-50E1-4DB4-9183-0BE5DC025001}" dt="2024-09-10T01:31:46.308" v="2520"/>
          <ac:picMkLst>
            <pc:docMk/>
            <pc:sldMk cId="207081522" sldId="283"/>
            <ac:picMk id="17410" creationId="{D023FFE9-6517-D390-3484-EA51542C1585}"/>
          </ac:picMkLst>
        </pc:picChg>
      </pc:sldChg>
      <pc:sldChg chg="addSp new">
        <pc:chgData name="Pedro Henrique" userId="32bf12d4ee86271d" providerId="LiveId" clId="{2D5F48DD-50E1-4DB4-9183-0BE5DC025001}" dt="2024-09-10T01:31:51.899" v="2522"/>
        <pc:sldMkLst>
          <pc:docMk/>
          <pc:sldMk cId="1934841182" sldId="284"/>
        </pc:sldMkLst>
        <pc:picChg chg="add">
          <ac:chgData name="Pedro Henrique" userId="32bf12d4ee86271d" providerId="LiveId" clId="{2D5F48DD-50E1-4DB4-9183-0BE5DC025001}" dt="2024-09-10T01:31:51.899" v="2522"/>
          <ac:picMkLst>
            <pc:docMk/>
            <pc:sldMk cId="1934841182" sldId="284"/>
            <ac:picMk id="18434" creationId="{58551415-BC9D-E984-E537-CA87550E3C00}"/>
          </ac:picMkLst>
        </pc:picChg>
      </pc:sldChg>
      <pc:sldChg chg="modSp new mod">
        <pc:chgData name="Pedro Henrique" userId="32bf12d4ee86271d" providerId="LiveId" clId="{2D5F48DD-50E1-4DB4-9183-0BE5DC025001}" dt="2024-09-25T01:40:35.072" v="8555" actId="2710"/>
        <pc:sldMkLst>
          <pc:docMk/>
          <pc:sldMk cId="1744565581" sldId="285"/>
        </pc:sldMkLst>
        <pc:spChg chg="mod">
          <ac:chgData name="Pedro Henrique" userId="32bf12d4ee86271d" providerId="LiveId" clId="{2D5F48DD-50E1-4DB4-9183-0BE5DC025001}" dt="2024-09-25T01:40:35.072" v="8555" actId="2710"/>
          <ac:spMkLst>
            <pc:docMk/>
            <pc:sldMk cId="1744565581" sldId="285"/>
            <ac:spMk id="3" creationId="{F0AD7B43-C560-0431-99B6-3129976790BE}"/>
          </ac:spMkLst>
        </pc:spChg>
      </pc:sldChg>
      <pc:sldChg chg="addSp modSp new mod">
        <pc:chgData name="Pedro Henrique" userId="32bf12d4ee86271d" providerId="LiveId" clId="{2D5F48DD-50E1-4DB4-9183-0BE5DC025001}" dt="2024-09-25T01:40:52.585" v="8565" actId="5793"/>
        <pc:sldMkLst>
          <pc:docMk/>
          <pc:sldMk cId="2978291739" sldId="286"/>
        </pc:sldMkLst>
        <pc:spChg chg="mod">
          <ac:chgData name="Pedro Henrique" userId="32bf12d4ee86271d" providerId="LiveId" clId="{2D5F48DD-50E1-4DB4-9183-0BE5DC025001}" dt="2024-09-10T01:38:15.027" v="2870" actId="20577"/>
          <ac:spMkLst>
            <pc:docMk/>
            <pc:sldMk cId="2978291739" sldId="286"/>
            <ac:spMk id="2" creationId="{2C3550CB-5C72-7AAC-92D2-6A001F149465}"/>
          </ac:spMkLst>
        </pc:spChg>
        <pc:spChg chg="mod">
          <ac:chgData name="Pedro Henrique" userId="32bf12d4ee86271d" providerId="LiveId" clId="{2D5F48DD-50E1-4DB4-9183-0BE5DC025001}" dt="2024-09-25T01:40:52.585" v="8565" actId="5793"/>
          <ac:spMkLst>
            <pc:docMk/>
            <pc:sldMk cId="2978291739" sldId="286"/>
            <ac:spMk id="3" creationId="{8239C75F-499A-44E2-2DC2-20067BA628B9}"/>
          </ac:spMkLst>
        </pc:spChg>
        <pc:picChg chg="add mod">
          <ac:chgData name="Pedro Henrique" userId="32bf12d4ee86271d" providerId="LiveId" clId="{2D5F48DD-50E1-4DB4-9183-0BE5DC025001}" dt="2024-09-10T15:00:57.943" v="5319" actId="1076"/>
          <ac:picMkLst>
            <pc:docMk/>
            <pc:sldMk cId="2978291739" sldId="286"/>
            <ac:picMk id="5" creationId="{BA27308A-5F25-519F-21C2-C7CC4532AC4B}"/>
          </ac:picMkLst>
        </pc:picChg>
      </pc:sldChg>
      <pc:sldChg chg="modSp new mod">
        <pc:chgData name="Pedro Henrique" userId="32bf12d4ee86271d" providerId="LiveId" clId="{2D5F48DD-50E1-4DB4-9183-0BE5DC025001}" dt="2024-09-25T01:41:07.353" v="8567" actId="2710"/>
        <pc:sldMkLst>
          <pc:docMk/>
          <pc:sldMk cId="1230468292" sldId="287"/>
        </pc:sldMkLst>
        <pc:spChg chg="mod">
          <ac:chgData name="Pedro Henrique" userId="32bf12d4ee86271d" providerId="LiveId" clId="{2D5F48DD-50E1-4DB4-9183-0BE5DC025001}" dt="2024-09-10T11:51:05.765" v="3215" actId="20577"/>
          <ac:spMkLst>
            <pc:docMk/>
            <pc:sldMk cId="1230468292" sldId="287"/>
            <ac:spMk id="2" creationId="{7B894C40-E5AC-78CD-4755-9F9D2C94FE18}"/>
          </ac:spMkLst>
        </pc:spChg>
        <pc:spChg chg="mod">
          <ac:chgData name="Pedro Henrique" userId="32bf12d4ee86271d" providerId="LiveId" clId="{2D5F48DD-50E1-4DB4-9183-0BE5DC025001}" dt="2024-09-25T01:41:07.353" v="8567" actId="2710"/>
          <ac:spMkLst>
            <pc:docMk/>
            <pc:sldMk cId="1230468292" sldId="287"/>
            <ac:spMk id="3" creationId="{2F1C5F8C-BACA-A7AB-CF46-CF71A30C33A3}"/>
          </ac:spMkLst>
        </pc:spChg>
      </pc:sldChg>
      <pc:sldChg chg="addSp modSp new mod">
        <pc:chgData name="Pedro Henrique" userId="32bf12d4ee86271d" providerId="LiveId" clId="{2D5F48DD-50E1-4DB4-9183-0BE5DC025001}" dt="2024-09-25T01:41:37.328" v="8576" actId="1076"/>
        <pc:sldMkLst>
          <pc:docMk/>
          <pc:sldMk cId="540861153" sldId="288"/>
        </pc:sldMkLst>
        <pc:spChg chg="mod">
          <ac:chgData name="Pedro Henrique" userId="32bf12d4ee86271d" providerId="LiveId" clId="{2D5F48DD-50E1-4DB4-9183-0BE5DC025001}" dt="2024-09-10T12:07:11.605" v="3344" actId="20577"/>
          <ac:spMkLst>
            <pc:docMk/>
            <pc:sldMk cId="540861153" sldId="288"/>
            <ac:spMk id="2" creationId="{B996BB1E-938E-DEEB-7005-74B6793092EB}"/>
          </ac:spMkLst>
        </pc:spChg>
        <pc:spChg chg="mod">
          <ac:chgData name="Pedro Henrique" userId="32bf12d4ee86271d" providerId="LiveId" clId="{2D5F48DD-50E1-4DB4-9183-0BE5DC025001}" dt="2024-09-25T01:41:33.654" v="8575" actId="27636"/>
          <ac:spMkLst>
            <pc:docMk/>
            <pc:sldMk cId="540861153" sldId="288"/>
            <ac:spMk id="3" creationId="{1AE8F0ED-CC32-C172-3C3D-C282D6AEC1C4}"/>
          </ac:spMkLst>
        </pc:spChg>
        <pc:picChg chg="add mod">
          <ac:chgData name="Pedro Henrique" userId="32bf12d4ee86271d" providerId="LiveId" clId="{2D5F48DD-50E1-4DB4-9183-0BE5DC025001}" dt="2024-09-25T01:41:37.328" v="8576" actId="1076"/>
          <ac:picMkLst>
            <pc:docMk/>
            <pc:sldMk cId="540861153" sldId="288"/>
            <ac:picMk id="5" creationId="{0283FAE5-4176-9E04-9BAF-31CABA0699C9}"/>
          </ac:picMkLst>
        </pc:picChg>
      </pc:sldChg>
      <pc:sldChg chg="del">
        <pc:chgData name="Pedro Henrique" userId="32bf12d4ee86271d" providerId="LiveId" clId="{2D5F48DD-50E1-4DB4-9183-0BE5DC025001}" dt="2024-09-24T00:32:55.574" v="7334" actId="47"/>
        <pc:sldMkLst>
          <pc:docMk/>
          <pc:sldMk cId="2822863858" sldId="289"/>
        </pc:sldMkLst>
      </pc:sldChg>
      <pc:sldChg chg="addSp new">
        <pc:chgData name="Pedro Henrique" userId="32bf12d4ee86271d" providerId="LiveId" clId="{2D5F48DD-50E1-4DB4-9183-0BE5DC025001}" dt="2024-09-10T12:12:13.420" v="3505"/>
        <pc:sldMkLst>
          <pc:docMk/>
          <pc:sldMk cId="4204744145" sldId="289"/>
        </pc:sldMkLst>
        <pc:picChg chg="add">
          <ac:chgData name="Pedro Henrique" userId="32bf12d4ee86271d" providerId="LiveId" clId="{2D5F48DD-50E1-4DB4-9183-0BE5DC025001}" dt="2024-09-10T12:12:13.420" v="3505"/>
          <ac:picMkLst>
            <pc:docMk/>
            <pc:sldMk cId="4204744145" sldId="289"/>
            <ac:picMk id="1026" creationId="{99F950DD-A9F7-E472-825C-BD3E30D3E212}"/>
          </ac:picMkLst>
        </pc:picChg>
      </pc:sldChg>
      <pc:sldChg chg="addSp modSp new mod">
        <pc:chgData name="Pedro Henrique" userId="32bf12d4ee86271d" providerId="LiveId" clId="{2D5F48DD-50E1-4DB4-9183-0BE5DC025001}" dt="2024-09-25T01:42:39.873" v="8592" actId="1076"/>
        <pc:sldMkLst>
          <pc:docMk/>
          <pc:sldMk cId="569904593" sldId="290"/>
        </pc:sldMkLst>
        <pc:spChg chg="mod">
          <ac:chgData name="Pedro Henrique" userId="32bf12d4ee86271d" providerId="LiveId" clId="{2D5F48DD-50E1-4DB4-9183-0BE5DC025001}" dt="2024-09-25T01:42:32.620" v="8591" actId="404"/>
          <ac:spMkLst>
            <pc:docMk/>
            <pc:sldMk cId="569904593" sldId="290"/>
            <ac:spMk id="3" creationId="{10E5EA07-8AE4-6399-262E-4E5E3AD9DD78}"/>
          </ac:spMkLst>
        </pc:spChg>
        <pc:spChg chg="add mod">
          <ac:chgData name="Pedro Henrique" userId="32bf12d4ee86271d" providerId="LiveId" clId="{2D5F48DD-50E1-4DB4-9183-0BE5DC025001}" dt="2024-09-25T01:42:39.873" v="8592" actId="1076"/>
          <ac:spMkLst>
            <pc:docMk/>
            <pc:sldMk cId="569904593" sldId="290"/>
            <ac:spMk id="12" creationId="{E6B4F4E0-791B-ED62-56DC-48A292C082CE}"/>
          </ac:spMkLst>
        </pc:spChg>
        <pc:picChg chg="add mod">
          <ac:chgData name="Pedro Henrique" userId="32bf12d4ee86271d" providerId="LiveId" clId="{2D5F48DD-50E1-4DB4-9183-0BE5DC025001}" dt="2024-09-25T01:42:39.873" v="8592" actId="1076"/>
          <ac:picMkLst>
            <pc:docMk/>
            <pc:sldMk cId="569904593" sldId="290"/>
            <ac:picMk id="5" creationId="{4C86C6D6-8008-8420-2F74-EA56584C870E}"/>
          </ac:picMkLst>
        </pc:picChg>
        <pc:picChg chg="add mod">
          <ac:chgData name="Pedro Henrique" userId="32bf12d4ee86271d" providerId="LiveId" clId="{2D5F48DD-50E1-4DB4-9183-0BE5DC025001}" dt="2024-09-25T01:42:39.873" v="8592" actId="1076"/>
          <ac:picMkLst>
            <pc:docMk/>
            <pc:sldMk cId="569904593" sldId="290"/>
            <ac:picMk id="7" creationId="{4BE7AA7F-7144-1824-AA28-A37C01E6E852}"/>
          </ac:picMkLst>
        </pc:picChg>
        <pc:picChg chg="add mod">
          <ac:chgData name="Pedro Henrique" userId="32bf12d4ee86271d" providerId="LiveId" clId="{2D5F48DD-50E1-4DB4-9183-0BE5DC025001}" dt="2024-09-25T01:42:39.873" v="8592" actId="1076"/>
          <ac:picMkLst>
            <pc:docMk/>
            <pc:sldMk cId="569904593" sldId="290"/>
            <ac:picMk id="9" creationId="{E8730768-42D3-53AC-C400-2776E5FAF1A9}"/>
          </ac:picMkLst>
        </pc:picChg>
        <pc:picChg chg="add mod">
          <ac:chgData name="Pedro Henrique" userId="32bf12d4ee86271d" providerId="LiveId" clId="{2D5F48DD-50E1-4DB4-9183-0BE5DC025001}" dt="2024-09-25T01:42:39.873" v="8592" actId="1076"/>
          <ac:picMkLst>
            <pc:docMk/>
            <pc:sldMk cId="569904593" sldId="290"/>
            <ac:picMk id="11" creationId="{F6BC8C91-C8A7-358A-828B-D9E32E5181CF}"/>
          </ac:picMkLst>
        </pc:picChg>
      </pc:sldChg>
      <pc:sldChg chg="modSp new mod">
        <pc:chgData name="Pedro Henrique" userId="32bf12d4ee86271d" providerId="LiveId" clId="{2D5F48DD-50E1-4DB4-9183-0BE5DC025001}" dt="2024-09-25T01:42:47.946" v="8594" actId="2710"/>
        <pc:sldMkLst>
          <pc:docMk/>
          <pc:sldMk cId="1763046453" sldId="291"/>
        </pc:sldMkLst>
        <pc:spChg chg="mod">
          <ac:chgData name="Pedro Henrique" userId="32bf12d4ee86271d" providerId="LiveId" clId="{2D5F48DD-50E1-4DB4-9183-0BE5DC025001}" dt="2024-09-10T12:55:02.131" v="3728" actId="20577"/>
          <ac:spMkLst>
            <pc:docMk/>
            <pc:sldMk cId="1763046453" sldId="291"/>
            <ac:spMk id="2" creationId="{FE2517D1-5E90-E80B-B4C3-DA3989BAEBAB}"/>
          </ac:spMkLst>
        </pc:spChg>
        <pc:spChg chg="mod">
          <ac:chgData name="Pedro Henrique" userId="32bf12d4ee86271d" providerId="LiveId" clId="{2D5F48DD-50E1-4DB4-9183-0BE5DC025001}" dt="2024-09-25T01:42:47.946" v="8594" actId="2710"/>
          <ac:spMkLst>
            <pc:docMk/>
            <pc:sldMk cId="1763046453" sldId="291"/>
            <ac:spMk id="3" creationId="{05B78DB4-8A1D-7BCE-56E8-33D9CE123725}"/>
          </ac:spMkLst>
        </pc:spChg>
      </pc:sldChg>
      <pc:sldChg chg="modSp new mod">
        <pc:chgData name="Pedro Henrique" userId="32bf12d4ee86271d" providerId="LiveId" clId="{2D5F48DD-50E1-4DB4-9183-0BE5DC025001}" dt="2024-09-25T01:42:52.825" v="8596" actId="2710"/>
        <pc:sldMkLst>
          <pc:docMk/>
          <pc:sldMk cId="2695420851" sldId="292"/>
        </pc:sldMkLst>
        <pc:spChg chg="mod">
          <ac:chgData name="Pedro Henrique" userId="32bf12d4ee86271d" providerId="LiveId" clId="{2D5F48DD-50E1-4DB4-9183-0BE5DC025001}" dt="2024-09-10T13:33:00.034" v="4750" actId="20577"/>
          <ac:spMkLst>
            <pc:docMk/>
            <pc:sldMk cId="2695420851" sldId="292"/>
            <ac:spMk id="2" creationId="{9B91BAA7-F504-B9EA-033F-745869452AC3}"/>
          </ac:spMkLst>
        </pc:spChg>
        <pc:spChg chg="mod">
          <ac:chgData name="Pedro Henrique" userId="32bf12d4ee86271d" providerId="LiveId" clId="{2D5F48DD-50E1-4DB4-9183-0BE5DC025001}" dt="2024-09-25T01:42:52.825" v="8596" actId="2710"/>
          <ac:spMkLst>
            <pc:docMk/>
            <pc:sldMk cId="2695420851" sldId="292"/>
            <ac:spMk id="3" creationId="{46748D77-E616-4920-1BB4-CA0656AE5A2E}"/>
          </ac:spMkLst>
        </pc:spChg>
      </pc:sldChg>
      <pc:sldChg chg="addSp new mod">
        <pc:chgData name="Pedro Henrique" userId="32bf12d4ee86271d" providerId="LiveId" clId="{2D5F48DD-50E1-4DB4-9183-0BE5DC025001}" dt="2024-09-10T14:16:19.375" v="4755" actId="22"/>
        <pc:sldMkLst>
          <pc:docMk/>
          <pc:sldMk cId="981741395" sldId="293"/>
        </pc:sldMkLst>
        <pc:picChg chg="add">
          <ac:chgData name="Pedro Henrique" userId="32bf12d4ee86271d" providerId="LiveId" clId="{2D5F48DD-50E1-4DB4-9183-0BE5DC025001}" dt="2024-09-10T14:16:19.375" v="4755" actId="22"/>
          <ac:picMkLst>
            <pc:docMk/>
            <pc:sldMk cId="981741395" sldId="293"/>
            <ac:picMk id="5" creationId="{84C53473-FA34-7ADF-BF44-495A3299A48E}"/>
          </ac:picMkLst>
        </pc:picChg>
      </pc:sldChg>
      <pc:sldChg chg="addSp modSp new mod">
        <pc:chgData name="Pedro Henrique" userId="32bf12d4ee86271d" providerId="LiveId" clId="{2D5F48DD-50E1-4DB4-9183-0BE5DC025001}" dt="2024-09-10T14:21:21.569" v="4797" actId="1076"/>
        <pc:sldMkLst>
          <pc:docMk/>
          <pc:sldMk cId="2334286901" sldId="294"/>
        </pc:sldMkLst>
        <pc:spChg chg="mod">
          <ac:chgData name="Pedro Henrique" userId="32bf12d4ee86271d" providerId="LiveId" clId="{2D5F48DD-50E1-4DB4-9183-0BE5DC025001}" dt="2024-09-10T14:20:52.225" v="4794" actId="20577"/>
          <ac:spMkLst>
            <pc:docMk/>
            <pc:sldMk cId="2334286901" sldId="294"/>
            <ac:spMk id="2" creationId="{77D76BB6-CF59-808B-166C-9415EEAD1C43}"/>
          </ac:spMkLst>
        </pc:spChg>
        <pc:picChg chg="add mod">
          <ac:chgData name="Pedro Henrique" userId="32bf12d4ee86271d" providerId="LiveId" clId="{2D5F48DD-50E1-4DB4-9183-0BE5DC025001}" dt="2024-09-10T14:21:21.569" v="4797" actId="1076"/>
          <ac:picMkLst>
            <pc:docMk/>
            <pc:sldMk cId="2334286901" sldId="294"/>
            <ac:picMk id="5" creationId="{97A59D65-9C19-E010-263C-1D2E945005AE}"/>
          </ac:picMkLst>
        </pc:picChg>
      </pc:sldChg>
      <pc:sldChg chg="modSp new mod">
        <pc:chgData name="Pedro Henrique" userId="32bf12d4ee86271d" providerId="LiveId" clId="{2D5F48DD-50E1-4DB4-9183-0BE5DC025001}" dt="2024-09-25T01:43:06.083" v="8599" actId="27636"/>
        <pc:sldMkLst>
          <pc:docMk/>
          <pc:sldMk cId="1104874320" sldId="295"/>
        </pc:sldMkLst>
        <pc:spChg chg="mod">
          <ac:chgData name="Pedro Henrique" userId="32bf12d4ee86271d" providerId="LiveId" clId="{2D5F48DD-50E1-4DB4-9183-0BE5DC025001}" dt="2024-09-10T14:44:16.336" v="4815" actId="20577"/>
          <ac:spMkLst>
            <pc:docMk/>
            <pc:sldMk cId="1104874320" sldId="295"/>
            <ac:spMk id="2" creationId="{DFA25A27-8EA7-E53C-620B-59E6EB93528D}"/>
          </ac:spMkLst>
        </pc:spChg>
        <pc:spChg chg="mod">
          <ac:chgData name="Pedro Henrique" userId="32bf12d4ee86271d" providerId="LiveId" clId="{2D5F48DD-50E1-4DB4-9183-0BE5DC025001}" dt="2024-09-25T01:43:06.083" v="8599" actId="27636"/>
          <ac:spMkLst>
            <pc:docMk/>
            <pc:sldMk cId="1104874320" sldId="295"/>
            <ac:spMk id="3" creationId="{90E30E4C-75B7-2EE5-5AD9-275727F3F0C7}"/>
          </ac:spMkLst>
        </pc:spChg>
      </pc:sldChg>
      <pc:sldChg chg="addSp delSp modSp new mod">
        <pc:chgData name="Pedro Henrique" userId="32bf12d4ee86271d" providerId="LiveId" clId="{2D5F48DD-50E1-4DB4-9183-0BE5DC025001}" dt="2024-09-25T01:43:18.018" v="8602" actId="404"/>
        <pc:sldMkLst>
          <pc:docMk/>
          <pc:sldMk cId="515433939" sldId="296"/>
        </pc:sldMkLst>
        <pc:spChg chg="mod">
          <ac:chgData name="Pedro Henrique" userId="32bf12d4ee86271d" providerId="LiveId" clId="{2D5F48DD-50E1-4DB4-9183-0BE5DC025001}" dt="2024-09-25T01:43:18.018" v="8602" actId="404"/>
          <ac:spMkLst>
            <pc:docMk/>
            <pc:sldMk cId="515433939" sldId="296"/>
            <ac:spMk id="3" creationId="{132D527E-6C7F-769A-4518-86F0A403B618}"/>
          </ac:spMkLst>
        </pc:spChg>
        <pc:spChg chg="add del">
          <ac:chgData name="Pedro Henrique" userId="32bf12d4ee86271d" providerId="LiveId" clId="{2D5F48DD-50E1-4DB4-9183-0BE5DC025001}" dt="2024-09-10T14:59:13.291" v="5291" actId="22"/>
          <ac:spMkLst>
            <pc:docMk/>
            <pc:sldMk cId="515433939" sldId="296"/>
            <ac:spMk id="5" creationId="{A24BD7A6-B591-BD08-55B5-B072D741B9A1}"/>
          </ac:spMkLst>
        </pc:spChg>
      </pc:sldChg>
      <pc:sldChg chg="modSp new mod">
        <pc:chgData name="Pedro Henrique" userId="32bf12d4ee86271d" providerId="LiveId" clId="{2D5F48DD-50E1-4DB4-9183-0BE5DC025001}" dt="2024-09-25T01:43:25.516" v="8606" actId="5793"/>
        <pc:sldMkLst>
          <pc:docMk/>
          <pc:sldMk cId="3885152609" sldId="297"/>
        </pc:sldMkLst>
        <pc:spChg chg="mod">
          <ac:chgData name="Pedro Henrique" userId="32bf12d4ee86271d" providerId="LiveId" clId="{2D5F48DD-50E1-4DB4-9183-0BE5DC025001}" dt="2024-09-17T03:14:16.671" v="7251" actId="20577"/>
          <ac:spMkLst>
            <pc:docMk/>
            <pc:sldMk cId="3885152609" sldId="297"/>
            <ac:spMk id="2" creationId="{F808C2BD-C04A-B9D7-18F8-C0EB2382230D}"/>
          </ac:spMkLst>
        </pc:spChg>
        <pc:spChg chg="mod">
          <ac:chgData name="Pedro Henrique" userId="32bf12d4ee86271d" providerId="LiveId" clId="{2D5F48DD-50E1-4DB4-9183-0BE5DC025001}" dt="2024-09-25T01:43:25.516" v="8606" actId="5793"/>
          <ac:spMkLst>
            <pc:docMk/>
            <pc:sldMk cId="3885152609" sldId="297"/>
            <ac:spMk id="3" creationId="{32D1C411-64A7-D2D2-7419-C77DA8C0B413}"/>
          </ac:spMkLst>
        </pc:spChg>
      </pc:sldChg>
      <pc:sldChg chg="addSp delSp modSp new mod">
        <pc:chgData name="Pedro Henrique" userId="32bf12d4ee86271d" providerId="LiveId" clId="{2D5F48DD-50E1-4DB4-9183-0BE5DC025001}" dt="2024-09-25T01:41:12.942" v="8570" actId="27636"/>
        <pc:sldMkLst>
          <pc:docMk/>
          <pc:sldMk cId="628319766" sldId="298"/>
        </pc:sldMkLst>
        <pc:spChg chg="mod">
          <ac:chgData name="Pedro Henrique" userId="32bf12d4ee86271d" providerId="LiveId" clId="{2D5F48DD-50E1-4DB4-9183-0BE5DC025001}" dt="2024-09-10T16:38:45.893" v="5501" actId="20577"/>
          <ac:spMkLst>
            <pc:docMk/>
            <pc:sldMk cId="628319766" sldId="298"/>
            <ac:spMk id="2" creationId="{44251046-ECB1-8D3A-1103-271A319DD4D3}"/>
          </ac:spMkLst>
        </pc:spChg>
        <pc:spChg chg="mod">
          <ac:chgData name="Pedro Henrique" userId="32bf12d4ee86271d" providerId="LiveId" clId="{2D5F48DD-50E1-4DB4-9183-0BE5DC025001}" dt="2024-09-25T01:41:12.942" v="8570" actId="27636"/>
          <ac:spMkLst>
            <pc:docMk/>
            <pc:sldMk cId="628319766" sldId="298"/>
            <ac:spMk id="3" creationId="{106C0B57-03FF-71D3-E376-ECCD2F9D9290}"/>
          </ac:spMkLst>
        </pc:spChg>
        <pc:picChg chg="add del">
          <ac:chgData name="Pedro Henrique" userId="32bf12d4ee86271d" providerId="LiveId" clId="{2D5F48DD-50E1-4DB4-9183-0BE5DC025001}" dt="2024-09-10T19:34:46.173" v="5877" actId="21"/>
          <ac:picMkLst>
            <pc:docMk/>
            <pc:sldMk cId="628319766" sldId="298"/>
            <ac:picMk id="5" creationId="{87F8820B-6934-C1CF-6987-F33DF056190F}"/>
          </ac:picMkLst>
        </pc:picChg>
      </pc:sldChg>
      <pc:sldChg chg="addSp modSp new mod">
        <pc:chgData name="Pedro Henrique" userId="32bf12d4ee86271d" providerId="LiveId" clId="{2D5F48DD-50E1-4DB4-9183-0BE5DC025001}" dt="2024-09-10T18:06:40.659" v="5787" actId="20577"/>
        <pc:sldMkLst>
          <pc:docMk/>
          <pc:sldMk cId="4174050486" sldId="299"/>
        </pc:sldMkLst>
        <pc:spChg chg="mod">
          <ac:chgData name="Pedro Henrique" userId="32bf12d4ee86271d" providerId="LiveId" clId="{2D5F48DD-50E1-4DB4-9183-0BE5DC025001}" dt="2024-09-10T18:06:40.659" v="5787" actId="20577"/>
          <ac:spMkLst>
            <pc:docMk/>
            <pc:sldMk cId="4174050486" sldId="299"/>
            <ac:spMk id="2" creationId="{70A6BCB5-F429-121C-BF62-E4F441E0B404}"/>
          </ac:spMkLst>
        </pc:spChg>
        <pc:picChg chg="add mod">
          <ac:chgData name="Pedro Henrique" userId="32bf12d4ee86271d" providerId="LiveId" clId="{2D5F48DD-50E1-4DB4-9183-0BE5DC025001}" dt="2024-09-10T18:03:43.330" v="5744" actId="1076"/>
          <ac:picMkLst>
            <pc:docMk/>
            <pc:sldMk cId="4174050486" sldId="299"/>
            <ac:picMk id="5" creationId="{96A35DC1-3939-F49E-7C4D-F2B954BA178D}"/>
          </ac:picMkLst>
        </pc:picChg>
        <pc:picChg chg="add mod">
          <ac:chgData name="Pedro Henrique" userId="32bf12d4ee86271d" providerId="LiveId" clId="{2D5F48DD-50E1-4DB4-9183-0BE5DC025001}" dt="2024-09-10T18:03:45.195" v="5745" actId="1076"/>
          <ac:picMkLst>
            <pc:docMk/>
            <pc:sldMk cId="4174050486" sldId="299"/>
            <ac:picMk id="7" creationId="{A51AA35B-78F0-4667-665E-4B0A8252093C}"/>
          </ac:picMkLst>
        </pc:picChg>
      </pc:sldChg>
      <pc:sldChg chg="addSp modSp new mod">
        <pc:chgData name="Pedro Henrique" userId="32bf12d4ee86271d" providerId="LiveId" clId="{2D5F48DD-50E1-4DB4-9183-0BE5DC025001}" dt="2024-09-10T18:11:11.954" v="5870" actId="1076"/>
        <pc:sldMkLst>
          <pc:docMk/>
          <pc:sldMk cId="3311663374" sldId="300"/>
        </pc:sldMkLst>
        <pc:picChg chg="add mod">
          <ac:chgData name="Pedro Henrique" userId="32bf12d4ee86271d" providerId="LiveId" clId="{2D5F48DD-50E1-4DB4-9183-0BE5DC025001}" dt="2024-09-10T18:10:51.594" v="5863" actId="1076"/>
          <ac:picMkLst>
            <pc:docMk/>
            <pc:sldMk cId="3311663374" sldId="300"/>
            <ac:picMk id="5" creationId="{32747BC2-17E8-65BD-3454-54DFBBA98EE1}"/>
          </ac:picMkLst>
        </pc:picChg>
        <pc:picChg chg="add mod">
          <ac:chgData name="Pedro Henrique" userId="32bf12d4ee86271d" providerId="LiveId" clId="{2D5F48DD-50E1-4DB4-9183-0BE5DC025001}" dt="2024-09-10T18:11:03.322" v="5866" actId="1076"/>
          <ac:picMkLst>
            <pc:docMk/>
            <pc:sldMk cId="3311663374" sldId="300"/>
            <ac:picMk id="7" creationId="{B6330F1A-62B1-58E6-B882-252FE24563BF}"/>
          </ac:picMkLst>
        </pc:picChg>
        <pc:picChg chg="add mod">
          <ac:chgData name="Pedro Henrique" userId="32bf12d4ee86271d" providerId="LiveId" clId="{2D5F48DD-50E1-4DB4-9183-0BE5DC025001}" dt="2024-09-10T18:11:11.954" v="5870" actId="1076"/>
          <ac:picMkLst>
            <pc:docMk/>
            <pc:sldMk cId="3311663374" sldId="300"/>
            <ac:picMk id="9" creationId="{B3A178F3-D419-8652-BCC4-D30359E9C1B2}"/>
          </ac:picMkLst>
        </pc:picChg>
      </pc:sldChg>
      <pc:sldChg chg="addSp modSp new mod">
        <pc:chgData name="Pedro Henrique" userId="32bf12d4ee86271d" providerId="LiveId" clId="{2D5F48DD-50E1-4DB4-9183-0BE5DC025001}" dt="2024-09-10T19:38:41.640" v="5886" actId="1076"/>
        <pc:sldMkLst>
          <pc:docMk/>
          <pc:sldMk cId="412396502" sldId="301"/>
        </pc:sldMkLst>
        <pc:picChg chg="add mod">
          <ac:chgData name="Pedro Henrique" userId="32bf12d4ee86271d" providerId="LiveId" clId="{2D5F48DD-50E1-4DB4-9183-0BE5DC025001}" dt="2024-09-10T19:38:41.640" v="5886" actId="1076"/>
          <ac:picMkLst>
            <pc:docMk/>
            <pc:sldMk cId="412396502" sldId="301"/>
            <ac:picMk id="5" creationId="{8D4F51FC-AE10-F6AD-F507-564C771D9AE1}"/>
          </ac:picMkLst>
        </pc:picChg>
      </pc:sldChg>
      <pc:sldChg chg="addSp modSp new del mod">
        <pc:chgData name="Pedro Henrique" userId="32bf12d4ee86271d" providerId="LiveId" clId="{2D5F48DD-50E1-4DB4-9183-0BE5DC025001}" dt="2024-09-10T19:35:30.702" v="5882" actId="47"/>
        <pc:sldMkLst>
          <pc:docMk/>
          <pc:sldMk cId="1160748337" sldId="301"/>
        </pc:sldMkLst>
        <pc:picChg chg="add mod">
          <ac:chgData name="Pedro Henrique" userId="32bf12d4ee86271d" providerId="LiveId" clId="{2D5F48DD-50E1-4DB4-9183-0BE5DC025001}" dt="2024-09-10T19:35:29.362" v="5881" actId="14100"/>
          <ac:picMkLst>
            <pc:docMk/>
            <pc:sldMk cId="1160748337" sldId="301"/>
            <ac:picMk id="5" creationId="{87F8820B-6934-C1CF-6987-F33DF056190F}"/>
          </ac:picMkLst>
        </pc:picChg>
      </pc:sldChg>
      <pc:sldChg chg="modSp new mod">
        <pc:chgData name="Pedro Henrique" userId="32bf12d4ee86271d" providerId="LiveId" clId="{2D5F48DD-50E1-4DB4-9183-0BE5DC025001}" dt="2024-09-24T01:32:38.403" v="8327" actId="20577"/>
        <pc:sldMkLst>
          <pc:docMk/>
          <pc:sldMk cId="4137783838" sldId="302"/>
        </pc:sldMkLst>
        <pc:spChg chg="mod">
          <ac:chgData name="Pedro Henrique" userId="32bf12d4ee86271d" providerId="LiveId" clId="{2D5F48DD-50E1-4DB4-9183-0BE5DC025001}" dt="2024-09-24T01:32:38.403" v="8327" actId="20577"/>
          <ac:spMkLst>
            <pc:docMk/>
            <pc:sldMk cId="4137783838" sldId="302"/>
            <ac:spMk id="3" creationId="{F7F805D2-3583-7DE2-BAA3-37787B41212C}"/>
          </ac:spMkLst>
        </pc:spChg>
      </pc:sldChg>
      <pc:sldChg chg="modSp mod">
        <pc:chgData name="Pedro Henrique" userId="32bf12d4ee86271d" providerId="LiveId" clId="{2D5F48DD-50E1-4DB4-9183-0BE5DC025001}" dt="2024-09-25T01:39:29.016" v="8544" actId="2710"/>
        <pc:sldMkLst>
          <pc:docMk/>
          <pc:sldMk cId="2557095943" sldId="303"/>
        </pc:sldMkLst>
        <pc:spChg chg="mod">
          <ac:chgData name="Pedro Henrique" userId="32bf12d4ee86271d" providerId="LiveId" clId="{2D5F48DD-50E1-4DB4-9183-0BE5DC025001}" dt="2024-09-25T01:39:29.016" v="8544" actId="2710"/>
          <ac:spMkLst>
            <pc:docMk/>
            <pc:sldMk cId="2557095943" sldId="303"/>
            <ac:spMk id="3" creationId="{E65E32C0-298F-3D75-D188-2543B1FF5079}"/>
          </ac:spMkLst>
        </pc:spChg>
        <pc:picChg chg="mod">
          <ac:chgData name="Pedro Henrique" userId="32bf12d4ee86271d" providerId="LiveId" clId="{2D5F48DD-50E1-4DB4-9183-0BE5DC025001}" dt="2024-09-17T02:20:58.875" v="6957" actId="1076"/>
          <ac:picMkLst>
            <pc:docMk/>
            <pc:sldMk cId="2557095943" sldId="303"/>
            <ac:picMk id="1026" creationId="{212EBBE5-B2DE-9672-9ADC-B43D427EA615}"/>
          </ac:picMkLst>
        </pc:picChg>
      </pc:sldChg>
      <pc:sldChg chg="addSp modSp new mod">
        <pc:chgData name="Pedro Henrique" userId="32bf12d4ee86271d" providerId="LiveId" clId="{2D5F48DD-50E1-4DB4-9183-0BE5DC025001}" dt="2024-09-25T01:37:37.729" v="8535" actId="2710"/>
        <pc:sldMkLst>
          <pc:docMk/>
          <pc:sldMk cId="2512949275" sldId="305"/>
        </pc:sldMkLst>
        <pc:spChg chg="mod">
          <ac:chgData name="Pedro Henrique" userId="32bf12d4ee86271d" providerId="LiveId" clId="{2D5F48DD-50E1-4DB4-9183-0BE5DC025001}" dt="2024-09-17T01:55:42.366" v="6251" actId="20577"/>
          <ac:spMkLst>
            <pc:docMk/>
            <pc:sldMk cId="2512949275" sldId="305"/>
            <ac:spMk id="2" creationId="{2EEF470F-D661-1279-C068-56CFDA08E0B2}"/>
          </ac:spMkLst>
        </pc:spChg>
        <pc:spChg chg="mod">
          <ac:chgData name="Pedro Henrique" userId="32bf12d4ee86271d" providerId="LiveId" clId="{2D5F48DD-50E1-4DB4-9183-0BE5DC025001}" dt="2024-09-25T01:37:37.729" v="8535" actId="2710"/>
          <ac:spMkLst>
            <pc:docMk/>
            <pc:sldMk cId="2512949275" sldId="305"/>
            <ac:spMk id="3" creationId="{A1305200-E3B4-D506-A6B5-422F822AC06A}"/>
          </ac:spMkLst>
        </pc:spChg>
        <pc:picChg chg="add mod">
          <ac:chgData name="Pedro Henrique" userId="32bf12d4ee86271d" providerId="LiveId" clId="{2D5F48DD-50E1-4DB4-9183-0BE5DC025001}" dt="2024-09-17T01:56:48.639" v="6319" actId="1076"/>
          <ac:picMkLst>
            <pc:docMk/>
            <pc:sldMk cId="2512949275" sldId="305"/>
            <ac:picMk id="5" creationId="{B1D07B6D-83A6-E7C5-FFF4-7CE141C40554}"/>
          </ac:picMkLst>
        </pc:picChg>
      </pc:sldChg>
      <pc:sldChg chg="addSp delSp modSp new mod">
        <pc:chgData name="Pedro Henrique" userId="32bf12d4ee86271d" providerId="LiveId" clId="{2D5F48DD-50E1-4DB4-9183-0BE5DC025001}" dt="2024-09-17T02:04:03.630" v="6656" actId="20577"/>
        <pc:sldMkLst>
          <pc:docMk/>
          <pc:sldMk cId="3857828616" sldId="306"/>
        </pc:sldMkLst>
        <pc:spChg chg="mod">
          <ac:chgData name="Pedro Henrique" userId="32bf12d4ee86271d" providerId="LiveId" clId="{2D5F48DD-50E1-4DB4-9183-0BE5DC025001}" dt="2024-09-17T02:04:03.630" v="6656" actId="20577"/>
          <ac:spMkLst>
            <pc:docMk/>
            <pc:sldMk cId="3857828616" sldId="306"/>
            <ac:spMk id="2" creationId="{69A4AD1A-5AD4-CE0F-8108-D5EBD9D7F7C6}"/>
          </ac:spMkLst>
        </pc:spChg>
        <pc:spChg chg="mod">
          <ac:chgData name="Pedro Henrique" userId="32bf12d4ee86271d" providerId="LiveId" clId="{2D5F48DD-50E1-4DB4-9183-0BE5DC025001}" dt="2024-09-17T02:01:31.625" v="6559" actId="113"/>
          <ac:spMkLst>
            <pc:docMk/>
            <pc:sldMk cId="3857828616" sldId="306"/>
            <ac:spMk id="3" creationId="{7DCE81D4-ECAA-3364-282C-D9C3E8092679}"/>
          </ac:spMkLst>
        </pc:spChg>
        <pc:grpChg chg="add del mod">
          <ac:chgData name="Pedro Henrique" userId="32bf12d4ee86271d" providerId="LiveId" clId="{2D5F48DD-50E1-4DB4-9183-0BE5DC025001}" dt="2024-09-17T02:01:53.207" v="6570"/>
          <ac:grpSpMkLst>
            <pc:docMk/>
            <pc:sldMk cId="3857828616" sldId="306"/>
            <ac:grpSpMk id="8" creationId="{BDE90091-EA90-4BF7-6ADD-9965BB224DCE}"/>
          </ac:grpSpMkLst>
        </pc:grpChg>
        <pc:grpChg chg="mod">
          <ac:chgData name="Pedro Henrique" userId="32bf12d4ee86271d" providerId="LiveId" clId="{2D5F48DD-50E1-4DB4-9183-0BE5DC025001}" dt="2024-09-17T02:01:52.993" v="6568"/>
          <ac:grpSpMkLst>
            <pc:docMk/>
            <pc:sldMk cId="3857828616" sldId="306"/>
            <ac:grpSpMk id="11" creationId="{D97CEA34-F0D7-C673-7264-FD52F9F962DC}"/>
          </ac:grpSpMkLst>
        </pc:grpChg>
        <pc:grpChg chg="mod">
          <ac:chgData name="Pedro Henrique" userId="32bf12d4ee86271d" providerId="LiveId" clId="{2D5F48DD-50E1-4DB4-9183-0BE5DC025001}" dt="2024-09-17T02:02:00.742" v="6576"/>
          <ac:grpSpMkLst>
            <pc:docMk/>
            <pc:sldMk cId="3857828616" sldId="306"/>
            <ac:grpSpMk id="16" creationId="{CE441A14-5375-A16C-2922-18792D300543}"/>
          </ac:grpSpMkLst>
        </pc:grpChg>
        <pc:picChg chg="add mod">
          <ac:chgData name="Pedro Henrique" userId="32bf12d4ee86271d" providerId="LiveId" clId="{2D5F48DD-50E1-4DB4-9183-0BE5DC025001}" dt="2024-09-17T01:57:36.542" v="6322" actId="1076"/>
          <ac:picMkLst>
            <pc:docMk/>
            <pc:sldMk cId="3857828616" sldId="306"/>
            <ac:picMk id="5" creationId="{5333A7E5-3195-CB09-21DA-18DC0371A435}"/>
          </ac:picMkLst>
        </pc:picChg>
        <pc:inkChg chg="add mod">
          <ac:chgData name="Pedro Henrique" userId="32bf12d4ee86271d" providerId="LiveId" clId="{2D5F48DD-50E1-4DB4-9183-0BE5DC025001}" dt="2024-09-17T02:01:53.207" v="6570"/>
          <ac:inkMkLst>
            <pc:docMk/>
            <pc:sldMk cId="3857828616" sldId="306"/>
            <ac:inkMk id="6" creationId="{CE9885B4-54D0-AE62-512C-CF2575846787}"/>
          </ac:inkMkLst>
        </pc:inkChg>
        <pc:inkChg chg="add del mod">
          <ac:chgData name="Pedro Henrique" userId="32bf12d4ee86271d" providerId="LiveId" clId="{2D5F48DD-50E1-4DB4-9183-0BE5DC025001}" dt="2024-09-17T02:01:53.207" v="6570"/>
          <ac:inkMkLst>
            <pc:docMk/>
            <pc:sldMk cId="3857828616" sldId="306"/>
            <ac:inkMk id="7" creationId="{F5FA4D54-0C70-0DBC-93BA-B86B3A7A17E9}"/>
          </ac:inkMkLst>
        </pc:inkChg>
        <pc:inkChg chg="add del">
          <ac:chgData name="Pedro Henrique" userId="32bf12d4ee86271d" providerId="LiveId" clId="{2D5F48DD-50E1-4DB4-9183-0BE5DC025001}" dt="2024-09-17T02:01:49.256" v="6564" actId="9405"/>
          <ac:inkMkLst>
            <pc:docMk/>
            <pc:sldMk cId="3857828616" sldId="306"/>
            <ac:inkMk id="9" creationId="{843EAF9A-4CEB-0472-3ACC-81ABCF3D5458}"/>
          </ac:inkMkLst>
        </pc:inkChg>
        <pc:inkChg chg="add del mod">
          <ac:chgData name="Pedro Henrique" userId="32bf12d4ee86271d" providerId="LiveId" clId="{2D5F48DD-50E1-4DB4-9183-0BE5DC025001}" dt="2024-09-17T02:01:52.993" v="6568"/>
          <ac:inkMkLst>
            <pc:docMk/>
            <pc:sldMk cId="3857828616" sldId="306"/>
            <ac:inkMk id="10" creationId="{805F195D-18DB-72D5-86C9-87AF41DB20A0}"/>
          </ac:inkMkLst>
        </pc:inkChg>
        <pc:inkChg chg="add del">
          <ac:chgData name="Pedro Henrique" userId="32bf12d4ee86271d" providerId="LiveId" clId="{2D5F48DD-50E1-4DB4-9183-0BE5DC025001}" dt="2024-09-17T02:01:55.431" v="6572" actId="9405"/>
          <ac:inkMkLst>
            <pc:docMk/>
            <pc:sldMk cId="3857828616" sldId="306"/>
            <ac:inkMk id="12" creationId="{EA924ACE-EA69-3E37-FAA9-8B3512A8EB61}"/>
          </ac:inkMkLst>
        </pc:inkChg>
        <pc:inkChg chg="add mod">
          <ac:chgData name="Pedro Henrique" userId="32bf12d4ee86271d" providerId="LiveId" clId="{2D5F48DD-50E1-4DB4-9183-0BE5DC025001}" dt="2024-09-17T02:02:00.742" v="6576"/>
          <ac:inkMkLst>
            <pc:docMk/>
            <pc:sldMk cId="3857828616" sldId="306"/>
            <ac:inkMk id="13" creationId="{FB0D747C-A7B6-AD1C-63BB-F53313D872BD}"/>
          </ac:inkMkLst>
        </pc:inkChg>
        <pc:inkChg chg="add mod">
          <ac:chgData name="Pedro Henrique" userId="32bf12d4ee86271d" providerId="LiveId" clId="{2D5F48DD-50E1-4DB4-9183-0BE5DC025001}" dt="2024-09-17T02:02:00.742" v="6576"/>
          <ac:inkMkLst>
            <pc:docMk/>
            <pc:sldMk cId="3857828616" sldId="306"/>
            <ac:inkMk id="14" creationId="{22A95566-79BA-DBC6-8426-2C309A937E64}"/>
          </ac:inkMkLst>
        </pc:inkChg>
        <pc:inkChg chg="add mod">
          <ac:chgData name="Pedro Henrique" userId="32bf12d4ee86271d" providerId="LiveId" clId="{2D5F48DD-50E1-4DB4-9183-0BE5DC025001}" dt="2024-09-17T02:02:00.742" v="6576"/>
          <ac:inkMkLst>
            <pc:docMk/>
            <pc:sldMk cId="3857828616" sldId="306"/>
            <ac:inkMk id="15" creationId="{79BC26E6-B7BF-CAA1-C73C-B77E0920CE58}"/>
          </ac:inkMkLst>
        </pc:inkChg>
      </pc:sldChg>
      <pc:sldChg chg="modSp new mod">
        <pc:chgData name="Pedro Henrique" userId="32bf12d4ee86271d" providerId="LiveId" clId="{2D5F48DD-50E1-4DB4-9183-0BE5DC025001}" dt="2024-09-25T01:37:50.219" v="8538" actId="403"/>
        <pc:sldMkLst>
          <pc:docMk/>
          <pc:sldMk cId="496261448" sldId="307"/>
        </pc:sldMkLst>
        <pc:spChg chg="mod">
          <ac:chgData name="Pedro Henrique" userId="32bf12d4ee86271d" providerId="LiveId" clId="{2D5F48DD-50E1-4DB4-9183-0BE5DC025001}" dt="2024-09-17T02:03:54.310" v="6635" actId="20577"/>
          <ac:spMkLst>
            <pc:docMk/>
            <pc:sldMk cId="496261448" sldId="307"/>
            <ac:spMk id="2" creationId="{0E762949-39A5-5203-42DF-0A9473DF6547}"/>
          </ac:spMkLst>
        </pc:spChg>
        <pc:spChg chg="mod">
          <ac:chgData name="Pedro Henrique" userId="32bf12d4ee86271d" providerId="LiveId" clId="{2D5F48DD-50E1-4DB4-9183-0BE5DC025001}" dt="2024-09-25T01:37:50.219" v="8538" actId="403"/>
          <ac:spMkLst>
            <pc:docMk/>
            <pc:sldMk cId="496261448" sldId="307"/>
            <ac:spMk id="3" creationId="{0FFB46C1-1C21-306F-AD65-6A4585C7DD4F}"/>
          </ac:spMkLst>
        </pc:spChg>
      </pc:sldChg>
      <pc:sldChg chg="addSp new mod">
        <pc:chgData name="Pedro Henrique" userId="32bf12d4ee86271d" providerId="LiveId" clId="{2D5F48DD-50E1-4DB4-9183-0BE5DC025001}" dt="2024-09-17T02:43:54.544" v="6978" actId="22"/>
        <pc:sldMkLst>
          <pc:docMk/>
          <pc:sldMk cId="2437538686" sldId="308"/>
        </pc:sldMkLst>
        <pc:picChg chg="add">
          <ac:chgData name="Pedro Henrique" userId="32bf12d4ee86271d" providerId="LiveId" clId="{2D5F48DD-50E1-4DB4-9183-0BE5DC025001}" dt="2024-09-17T02:43:54.544" v="6978" actId="22"/>
          <ac:picMkLst>
            <pc:docMk/>
            <pc:sldMk cId="2437538686" sldId="308"/>
            <ac:picMk id="5" creationId="{36366397-9C3B-A4AF-1E9F-7D2126CADB50}"/>
          </ac:picMkLst>
        </pc:picChg>
      </pc:sldChg>
      <pc:sldChg chg="new del">
        <pc:chgData name="Pedro Henrique" userId="32bf12d4ee86271d" providerId="LiveId" clId="{2D5F48DD-50E1-4DB4-9183-0BE5DC025001}" dt="2024-09-17T02:20:20.829" v="6913" actId="47"/>
        <pc:sldMkLst>
          <pc:docMk/>
          <pc:sldMk cId="3825801609" sldId="308"/>
        </pc:sldMkLst>
      </pc:sldChg>
      <pc:sldChg chg="modSp new mod">
        <pc:chgData name="Pedro Henrique" userId="32bf12d4ee86271d" providerId="LiveId" clId="{2D5F48DD-50E1-4DB4-9183-0BE5DC025001}" dt="2024-09-25T01:38:00.997" v="8542" actId="27636"/>
        <pc:sldMkLst>
          <pc:docMk/>
          <pc:sldMk cId="430850862" sldId="309"/>
        </pc:sldMkLst>
        <pc:spChg chg="mod">
          <ac:chgData name="Pedro Henrique" userId="32bf12d4ee86271d" providerId="LiveId" clId="{2D5F48DD-50E1-4DB4-9183-0BE5DC025001}" dt="2024-09-25T01:38:00.997" v="8542" actId="27636"/>
          <ac:spMkLst>
            <pc:docMk/>
            <pc:sldMk cId="430850862" sldId="309"/>
            <ac:spMk id="3" creationId="{5A1904FC-8D01-597F-7BFF-C0EDF11F78BB}"/>
          </ac:spMkLst>
        </pc:spChg>
      </pc:sldChg>
      <pc:sldChg chg="modSp new mod">
        <pc:chgData name="Pedro Henrique" userId="32bf12d4ee86271d" providerId="LiveId" clId="{2D5F48DD-50E1-4DB4-9183-0BE5DC025001}" dt="2024-09-25T01:41:45.041" v="8581" actId="27636"/>
        <pc:sldMkLst>
          <pc:docMk/>
          <pc:sldMk cId="4144196079" sldId="313"/>
        </pc:sldMkLst>
        <pc:spChg chg="mod">
          <ac:chgData name="Pedro Henrique" userId="32bf12d4ee86271d" providerId="LiveId" clId="{2D5F48DD-50E1-4DB4-9183-0BE5DC025001}" dt="2024-09-25T01:41:45.041" v="8581" actId="27636"/>
          <ac:spMkLst>
            <pc:docMk/>
            <pc:sldMk cId="4144196079" sldId="313"/>
            <ac:spMk id="3" creationId="{0EBACB60-43D4-8717-B800-07A01886FD8F}"/>
          </ac:spMkLst>
        </pc:spChg>
      </pc:sldChg>
      <pc:sldChg chg="addSp delSp modSp new mod">
        <pc:chgData name="Pedro Henrique" userId="32bf12d4ee86271d" providerId="LiveId" clId="{2D5F48DD-50E1-4DB4-9183-0BE5DC025001}" dt="2024-09-25T01:42:15.152" v="8588" actId="1076"/>
        <pc:sldMkLst>
          <pc:docMk/>
          <pc:sldMk cId="1657273296" sldId="314"/>
        </pc:sldMkLst>
        <pc:spChg chg="del">
          <ac:chgData name="Pedro Henrique" userId="32bf12d4ee86271d" providerId="LiveId" clId="{2D5F48DD-50E1-4DB4-9183-0BE5DC025001}" dt="2024-09-25T01:42:10.570" v="8587" actId="478"/>
          <ac:spMkLst>
            <pc:docMk/>
            <pc:sldMk cId="1657273296" sldId="314"/>
            <ac:spMk id="2" creationId="{A30EB501-5C80-25A9-007E-BD42E147D5FF}"/>
          </ac:spMkLst>
        </pc:spChg>
        <pc:spChg chg="mod">
          <ac:chgData name="Pedro Henrique" userId="32bf12d4ee86271d" providerId="LiveId" clId="{2D5F48DD-50E1-4DB4-9183-0BE5DC025001}" dt="2024-09-25T01:42:15.152" v="8588" actId="1076"/>
          <ac:spMkLst>
            <pc:docMk/>
            <pc:sldMk cId="1657273296" sldId="314"/>
            <ac:spMk id="3" creationId="{24927E6F-2A83-9104-7866-C0C81DF13F61}"/>
          </ac:spMkLst>
        </pc:spChg>
        <pc:spChg chg="add mod">
          <ac:chgData name="Pedro Henrique" userId="32bf12d4ee86271d" providerId="LiveId" clId="{2D5F48DD-50E1-4DB4-9183-0BE5DC025001}" dt="2024-09-24T01:40:00.478" v="8342" actId="1076"/>
          <ac:spMkLst>
            <pc:docMk/>
            <pc:sldMk cId="1657273296" sldId="314"/>
            <ac:spMk id="6" creationId="{F356CBED-FFDD-399F-B463-D0A11583D155}"/>
          </ac:spMkLst>
        </pc:spChg>
        <pc:spChg chg="add mod">
          <ac:chgData name="Pedro Henrique" userId="32bf12d4ee86271d" providerId="LiveId" clId="{2D5F48DD-50E1-4DB4-9183-0BE5DC025001}" dt="2024-09-24T01:40:24.686" v="8368" actId="20577"/>
          <ac:spMkLst>
            <pc:docMk/>
            <pc:sldMk cId="1657273296" sldId="314"/>
            <ac:spMk id="9" creationId="{3D16EBAC-95D1-8909-11B3-198F98BB15C4}"/>
          </ac:spMkLst>
        </pc:spChg>
        <pc:picChg chg="add mod">
          <ac:chgData name="Pedro Henrique" userId="32bf12d4ee86271d" providerId="LiveId" clId="{2D5F48DD-50E1-4DB4-9183-0BE5DC025001}" dt="2024-09-24T01:39:44.262" v="8334" actId="1076"/>
          <ac:picMkLst>
            <pc:docMk/>
            <pc:sldMk cId="1657273296" sldId="314"/>
            <ac:picMk id="5" creationId="{3C9B4CBD-98B0-88DB-3D14-3D875F072F96}"/>
          </ac:picMkLst>
        </pc:picChg>
        <pc:picChg chg="add mod">
          <ac:chgData name="Pedro Henrique" userId="32bf12d4ee86271d" providerId="LiveId" clId="{2D5F48DD-50E1-4DB4-9183-0BE5DC025001}" dt="2024-09-24T01:40:15.814" v="8347" actId="1076"/>
          <ac:picMkLst>
            <pc:docMk/>
            <pc:sldMk cId="1657273296" sldId="314"/>
            <ac:picMk id="8" creationId="{3ADFF7E9-3F38-6805-EF2E-D31C29BD16E6}"/>
          </ac:picMkLst>
        </pc:picChg>
      </pc:sldChg>
      <pc:sldChg chg="addSp new mod">
        <pc:chgData name="Pedro Henrique" userId="32bf12d4ee86271d" providerId="LiveId" clId="{2D5F48DD-50E1-4DB4-9183-0BE5DC025001}" dt="2024-09-24T01:34:18.112" v="8329" actId="22"/>
        <pc:sldMkLst>
          <pc:docMk/>
          <pc:sldMk cId="1047209210" sldId="315"/>
        </pc:sldMkLst>
        <pc:picChg chg="add">
          <ac:chgData name="Pedro Henrique" userId="32bf12d4ee86271d" providerId="LiveId" clId="{2D5F48DD-50E1-4DB4-9183-0BE5DC025001}" dt="2024-09-24T01:34:18.112" v="8329" actId="22"/>
          <ac:picMkLst>
            <pc:docMk/>
            <pc:sldMk cId="1047209210" sldId="315"/>
            <ac:picMk id="5" creationId="{07A79518-037C-443D-6FD6-CBCF1B997142}"/>
          </ac:picMkLst>
        </pc:picChg>
      </pc:sldChg>
      <pc:sldChg chg="new del">
        <pc:chgData name="Pedro Henrique" userId="32bf12d4ee86271d" providerId="LiveId" clId="{2D5F48DD-50E1-4DB4-9183-0BE5DC025001}" dt="2024-09-24T01:39:41.950" v="8333" actId="680"/>
        <pc:sldMkLst>
          <pc:docMk/>
          <pc:sldMk cId="78283053" sldId="316"/>
        </pc:sldMkLst>
      </pc:sldChg>
      <pc:sldChg chg="addSp modSp new mod">
        <pc:chgData name="Pedro Henrique" userId="32bf12d4ee86271d" providerId="LiveId" clId="{2D5F48DD-50E1-4DB4-9183-0BE5DC025001}" dt="2024-09-24T02:25:25.042" v="8380" actId="1076"/>
        <pc:sldMkLst>
          <pc:docMk/>
          <pc:sldMk cId="3559401240" sldId="316"/>
        </pc:sldMkLst>
        <pc:picChg chg="add mod">
          <ac:chgData name="Pedro Henrique" userId="32bf12d4ee86271d" providerId="LiveId" clId="{2D5F48DD-50E1-4DB4-9183-0BE5DC025001}" dt="2024-09-24T02:25:25.042" v="8380" actId="1076"/>
          <ac:picMkLst>
            <pc:docMk/>
            <pc:sldMk cId="3559401240" sldId="316"/>
            <ac:picMk id="5" creationId="{FE956416-F809-1C28-A8D4-CBB8F8006003}"/>
          </ac:picMkLst>
        </pc:picChg>
        <pc:picChg chg="add mod">
          <ac:chgData name="Pedro Henrique" userId="32bf12d4ee86271d" providerId="LiveId" clId="{2D5F48DD-50E1-4DB4-9183-0BE5DC025001}" dt="2024-09-24T02:25:21.706" v="8379" actId="1076"/>
          <ac:picMkLst>
            <pc:docMk/>
            <pc:sldMk cId="3559401240" sldId="316"/>
            <ac:picMk id="7" creationId="{63C95C9C-653C-1407-3A09-7C2E9770FAE5}"/>
          </ac:picMkLst>
        </pc:picChg>
      </pc:sldChg>
      <pc:sldChg chg="modSp new mod">
        <pc:chgData name="Pedro Henrique" userId="32bf12d4ee86271d" providerId="LiveId" clId="{2D5F48DD-50E1-4DB4-9183-0BE5DC025001}" dt="2024-09-24T02:27:51.095" v="8472"/>
        <pc:sldMkLst>
          <pc:docMk/>
          <pc:sldMk cId="2777621578" sldId="317"/>
        </pc:sldMkLst>
        <pc:spChg chg="mod">
          <ac:chgData name="Pedro Henrique" userId="32bf12d4ee86271d" providerId="LiveId" clId="{2D5F48DD-50E1-4DB4-9183-0BE5DC025001}" dt="2024-09-24T02:27:51.095" v="8472"/>
          <ac:spMkLst>
            <pc:docMk/>
            <pc:sldMk cId="2777621578" sldId="317"/>
            <ac:spMk id="3" creationId="{FDD24766-B7D7-F4EF-7B81-F2226B27E05C}"/>
          </ac:spMkLst>
        </pc:spChg>
      </pc:sldChg>
    </pc:docChg>
  </pc:docChgLst>
  <pc:docChgLst>
    <pc:chgData name="Pedro Henrique" userId="32bf12d4ee86271d" providerId="LiveId" clId="{9C4980BF-E89F-4687-B8C5-0604F745E1B0}"/>
    <pc:docChg chg="undo custSel addSld delSld modSld">
      <pc:chgData name="Pedro Henrique" userId="32bf12d4ee86271d" providerId="LiveId" clId="{9C4980BF-E89F-4687-B8C5-0604F745E1B0}" dt="2024-09-17T17:31:19.913" v="515" actId="1076"/>
      <pc:docMkLst>
        <pc:docMk/>
      </pc:docMkLst>
      <pc:sldChg chg="addSp delSp mod">
        <pc:chgData name="Pedro Henrique" userId="32bf12d4ee86271d" providerId="LiveId" clId="{9C4980BF-E89F-4687-B8C5-0604F745E1B0}" dt="2024-09-17T16:46:35.713" v="497" actId="22"/>
        <pc:sldMkLst>
          <pc:docMk/>
          <pc:sldMk cId="1910107178" sldId="276"/>
        </pc:sldMkLst>
        <pc:picChg chg="del">
          <ac:chgData name="Pedro Henrique" userId="32bf12d4ee86271d" providerId="LiveId" clId="{9C4980BF-E89F-4687-B8C5-0604F745E1B0}" dt="2024-09-17T16:46:35.297" v="496" actId="478"/>
          <ac:picMkLst>
            <pc:docMk/>
            <pc:sldMk cId="1910107178" sldId="276"/>
            <ac:picMk id="5" creationId="{E72E14D3-53C6-14B1-0973-516207F74E5E}"/>
          </ac:picMkLst>
        </pc:picChg>
        <pc:picChg chg="add">
          <ac:chgData name="Pedro Henrique" userId="32bf12d4ee86271d" providerId="LiveId" clId="{9C4980BF-E89F-4687-B8C5-0604F745E1B0}" dt="2024-09-17T16:46:35.713" v="497" actId="22"/>
          <ac:picMkLst>
            <pc:docMk/>
            <pc:sldMk cId="1910107178" sldId="276"/>
            <ac:picMk id="6" creationId="{2BF8BC89-1E14-9230-3A2F-382255675635}"/>
          </ac:picMkLst>
        </pc:picChg>
      </pc:sldChg>
      <pc:sldChg chg="modSp mod">
        <pc:chgData name="Pedro Henrique" userId="32bf12d4ee86271d" providerId="LiveId" clId="{9C4980BF-E89F-4687-B8C5-0604F745E1B0}" dt="2024-09-11T16:06:14.865" v="1" actId="14100"/>
        <pc:sldMkLst>
          <pc:docMk/>
          <pc:sldMk cId="268938793" sldId="278"/>
        </pc:sldMkLst>
        <pc:picChg chg="mod">
          <ac:chgData name="Pedro Henrique" userId="32bf12d4ee86271d" providerId="LiveId" clId="{9C4980BF-E89F-4687-B8C5-0604F745E1B0}" dt="2024-09-11T16:06:14.865" v="1" actId="14100"/>
          <ac:picMkLst>
            <pc:docMk/>
            <pc:sldMk cId="268938793" sldId="278"/>
            <ac:picMk id="5" creationId="{62967C12-B7B8-7E55-8ECF-651C37D276D5}"/>
          </ac:picMkLst>
        </pc:picChg>
      </pc:sldChg>
      <pc:sldChg chg="modSp mod">
        <pc:chgData name="Pedro Henrique" userId="32bf12d4ee86271d" providerId="LiveId" clId="{9C4980BF-E89F-4687-B8C5-0604F745E1B0}" dt="2024-09-11T16:07:43.529" v="7" actId="313"/>
        <pc:sldMkLst>
          <pc:docMk/>
          <pc:sldMk cId="428923250" sldId="279"/>
        </pc:sldMkLst>
        <pc:spChg chg="mod">
          <ac:chgData name="Pedro Henrique" userId="32bf12d4ee86271d" providerId="LiveId" clId="{9C4980BF-E89F-4687-B8C5-0604F745E1B0}" dt="2024-09-11T16:07:43.529" v="7" actId="313"/>
          <ac:spMkLst>
            <pc:docMk/>
            <pc:sldMk cId="428923250" sldId="279"/>
            <ac:spMk id="3" creationId="{62A45D33-8C08-1D29-A067-E2778EAFF8BB}"/>
          </ac:spMkLst>
        </pc:spChg>
      </pc:sldChg>
      <pc:sldChg chg="modSp mod">
        <pc:chgData name="Pedro Henrique" userId="32bf12d4ee86271d" providerId="LiveId" clId="{9C4980BF-E89F-4687-B8C5-0604F745E1B0}" dt="2024-09-11T16:16:17.237" v="228" actId="20577"/>
        <pc:sldMkLst>
          <pc:docMk/>
          <pc:sldMk cId="1744565581" sldId="285"/>
        </pc:sldMkLst>
        <pc:spChg chg="mod">
          <ac:chgData name="Pedro Henrique" userId="32bf12d4ee86271d" providerId="LiveId" clId="{9C4980BF-E89F-4687-B8C5-0604F745E1B0}" dt="2024-09-11T16:16:17.237" v="228" actId="20577"/>
          <ac:spMkLst>
            <pc:docMk/>
            <pc:sldMk cId="1744565581" sldId="285"/>
            <ac:spMk id="3" creationId="{F0AD7B43-C560-0431-99B6-3129976790BE}"/>
          </ac:spMkLst>
        </pc:spChg>
      </pc:sldChg>
      <pc:sldChg chg="addSp delSp mod">
        <pc:chgData name="Pedro Henrique" userId="32bf12d4ee86271d" providerId="LiveId" clId="{9C4980BF-E89F-4687-B8C5-0604F745E1B0}" dt="2024-09-17T17:01:45.123" v="502" actId="22"/>
        <pc:sldMkLst>
          <pc:docMk/>
          <pc:sldMk cId="1230468292" sldId="287"/>
        </pc:sldMkLst>
        <pc:picChg chg="add del">
          <ac:chgData name="Pedro Henrique" userId="32bf12d4ee86271d" providerId="LiveId" clId="{9C4980BF-E89F-4687-B8C5-0604F745E1B0}" dt="2024-09-17T17:01:45.123" v="502" actId="22"/>
          <ac:picMkLst>
            <pc:docMk/>
            <pc:sldMk cId="1230468292" sldId="287"/>
            <ac:picMk id="5" creationId="{72FD78F0-4280-5938-4A5D-59C248102877}"/>
          </ac:picMkLst>
        </pc:picChg>
      </pc:sldChg>
      <pc:sldChg chg="add">
        <pc:chgData name="Pedro Henrique" userId="32bf12d4ee86271d" providerId="LiveId" clId="{9C4980BF-E89F-4687-B8C5-0604F745E1B0}" dt="2024-09-11T17:30:08.509" v="253"/>
        <pc:sldMkLst>
          <pc:docMk/>
          <pc:sldMk cId="2822863858" sldId="289"/>
        </pc:sldMkLst>
      </pc:sldChg>
      <pc:sldChg chg="del">
        <pc:chgData name="Pedro Henrique" userId="32bf12d4ee86271d" providerId="LiveId" clId="{9C4980BF-E89F-4687-B8C5-0604F745E1B0}" dt="2024-09-11T17:29:50.714" v="252" actId="2696"/>
        <pc:sldMkLst>
          <pc:docMk/>
          <pc:sldMk cId="4204744145" sldId="289"/>
        </pc:sldMkLst>
      </pc:sldChg>
      <pc:sldChg chg="modSp mod">
        <pc:chgData name="Pedro Henrique" userId="32bf12d4ee86271d" providerId="LiveId" clId="{9C4980BF-E89F-4687-B8C5-0604F745E1B0}" dt="2024-09-11T17:28:00.828" v="251" actId="2711"/>
        <pc:sldMkLst>
          <pc:docMk/>
          <pc:sldMk cId="628319766" sldId="298"/>
        </pc:sldMkLst>
        <pc:spChg chg="mod">
          <ac:chgData name="Pedro Henrique" userId="32bf12d4ee86271d" providerId="LiveId" clId="{9C4980BF-E89F-4687-B8C5-0604F745E1B0}" dt="2024-09-11T17:28:00.828" v="251" actId="2711"/>
          <ac:spMkLst>
            <pc:docMk/>
            <pc:sldMk cId="628319766" sldId="298"/>
            <ac:spMk id="3" creationId="{106C0B57-03FF-71D3-E376-ECCD2F9D9290}"/>
          </ac:spMkLst>
        </pc:spChg>
      </pc:sldChg>
      <pc:sldChg chg="modSp mod">
        <pc:chgData name="Pedro Henrique" userId="32bf12d4ee86271d" providerId="LiveId" clId="{9C4980BF-E89F-4687-B8C5-0604F745E1B0}" dt="2024-09-11T17:31:31.381" v="256" actId="20577"/>
        <pc:sldMkLst>
          <pc:docMk/>
          <pc:sldMk cId="4137783838" sldId="302"/>
        </pc:sldMkLst>
        <pc:spChg chg="mod">
          <ac:chgData name="Pedro Henrique" userId="32bf12d4ee86271d" providerId="LiveId" clId="{9C4980BF-E89F-4687-B8C5-0604F745E1B0}" dt="2024-09-11T17:31:31.381" v="256" actId="20577"/>
          <ac:spMkLst>
            <pc:docMk/>
            <pc:sldMk cId="4137783838" sldId="302"/>
            <ac:spMk id="3" creationId="{F7F805D2-3583-7DE2-BAA3-37787B41212C}"/>
          </ac:spMkLst>
        </pc:spChg>
      </pc:sldChg>
      <pc:sldChg chg="addSp modSp new mod">
        <pc:chgData name="Pedro Henrique" userId="32bf12d4ee86271d" providerId="LiveId" clId="{9C4980BF-E89F-4687-B8C5-0604F745E1B0}" dt="2024-09-11T16:15:34.953" v="227" actId="20577"/>
        <pc:sldMkLst>
          <pc:docMk/>
          <pc:sldMk cId="2557095943" sldId="303"/>
        </pc:sldMkLst>
        <pc:spChg chg="mod">
          <ac:chgData name="Pedro Henrique" userId="32bf12d4ee86271d" providerId="LiveId" clId="{9C4980BF-E89F-4687-B8C5-0604F745E1B0}" dt="2024-09-11T16:08:34.655" v="27" actId="20577"/>
          <ac:spMkLst>
            <pc:docMk/>
            <pc:sldMk cId="2557095943" sldId="303"/>
            <ac:spMk id="2" creationId="{B1276323-6D54-D419-C962-11F3964EBDE1}"/>
          </ac:spMkLst>
        </pc:spChg>
        <pc:spChg chg="mod">
          <ac:chgData name="Pedro Henrique" userId="32bf12d4ee86271d" providerId="LiveId" clId="{9C4980BF-E89F-4687-B8C5-0604F745E1B0}" dt="2024-09-11T16:15:34.953" v="227" actId="20577"/>
          <ac:spMkLst>
            <pc:docMk/>
            <pc:sldMk cId="2557095943" sldId="303"/>
            <ac:spMk id="3" creationId="{E65E32C0-298F-3D75-D188-2543B1FF5079}"/>
          </ac:spMkLst>
        </pc:spChg>
        <pc:picChg chg="add mod">
          <ac:chgData name="Pedro Henrique" userId="32bf12d4ee86271d" providerId="LiveId" clId="{9C4980BF-E89F-4687-B8C5-0604F745E1B0}" dt="2024-09-11T16:14:36.483" v="30" actId="1076"/>
          <ac:picMkLst>
            <pc:docMk/>
            <pc:sldMk cId="2557095943" sldId="303"/>
            <ac:picMk id="1026" creationId="{212EBBE5-B2DE-9672-9ADC-B43D427EA615}"/>
          </ac:picMkLst>
        </pc:picChg>
      </pc:sldChg>
      <pc:sldChg chg="addSp new mod">
        <pc:chgData name="Pedro Henrique" userId="32bf12d4ee86271d" providerId="LiveId" clId="{9C4980BF-E89F-4687-B8C5-0604F745E1B0}" dt="2024-09-11T16:30:23.220" v="230" actId="22"/>
        <pc:sldMkLst>
          <pc:docMk/>
          <pc:sldMk cId="3647890664" sldId="304"/>
        </pc:sldMkLst>
        <pc:picChg chg="add">
          <ac:chgData name="Pedro Henrique" userId="32bf12d4ee86271d" providerId="LiveId" clId="{9C4980BF-E89F-4687-B8C5-0604F745E1B0}" dt="2024-09-11T16:30:23.220" v="230" actId="22"/>
          <ac:picMkLst>
            <pc:docMk/>
            <pc:sldMk cId="3647890664" sldId="304"/>
            <ac:picMk id="5" creationId="{6B06250A-8ADE-B9A0-5340-E45F584051AD}"/>
          </ac:picMkLst>
        </pc:picChg>
      </pc:sldChg>
      <pc:sldChg chg="modSp mod">
        <pc:chgData name="Pedro Henrique" userId="32bf12d4ee86271d" providerId="LiveId" clId="{9C4980BF-E89F-4687-B8C5-0604F745E1B0}" dt="2024-09-17T11:36:18.530" v="495" actId="20577"/>
        <pc:sldMkLst>
          <pc:docMk/>
          <pc:sldMk cId="430850862" sldId="309"/>
        </pc:sldMkLst>
        <pc:spChg chg="mod">
          <ac:chgData name="Pedro Henrique" userId="32bf12d4ee86271d" providerId="LiveId" clId="{9C4980BF-E89F-4687-B8C5-0604F745E1B0}" dt="2024-09-17T11:36:18.530" v="495" actId="20577"/>
          <ac:spMkLst>
            <pc:docMk/>
            <pc:sldMk cId="430850862" sldId="309"/>
            <ac:spMk id="3" creationId="{5A1904FC-8D01-597F-7BFF-C0EDF11F78BB}"/>
          </ac:spMkLst>
        </pc:spChg>
      </pc:sldChg>
      <pc:sldChg chg="addSp delSp new add del mod">
        <pc:chgData name="Pedro Henrique" userId="32bf12d4ee86271d" providerId="LiveId" clId="{9C4980BF-E89F-4687-B8C5-0604F745E1B0}" dt="2024-09-17T17:01:50.101" v="505" actId="22"/>
        <pc:sldMkLst>
          <pc:docMk/>
          <pc:sldMk cId="368766577" sldId="310"/>
        </pc:sldMkLst>
        <pc:picChg chg="add del">
          <ac:chgData name="Pedro Henrique" userId="32bf12d4ee86271d" providerId="LiveId" clId="{9C4980BF-E89F-4687-B8C5-0604F745E1B0}" dt="2024-09-17T17:01:49.084" v="504" actId="478"/>
          <ac:picMkLst>
            <pc:docMk/>
            <pc:sldMk cId="368766577" sldId="310"/>
            <ac:picMk id="5" creationId="{0906906A-F29C-7709-738D-04A385E1B1CE}"/>
          </ac:picMkLst>
        </pc:picChg>
        <pc:picChg chg="add">
          <ac:chgData name="Pedro Henrique" userId="32bf12d4ee86271d" providerId="LiveId" clId="{9C4980BF-E89F-4687-B8C5-0604F745E1B0}" dt="2024-09-17T17:01:50.101" v="505" actId="22"/>
          <ac:picMkLst>
            <pc:docMk/>
            <pc:sldMk cId="368766577" sldId="310"/>
            <ac:picMk id="7" creationId="{79BC38EF-3D06-3A92-3B70-8A86DB4234D7}"/>
          </ac:picMkLst>
        </pc:picChg>
      </pc:sldChg>
      <pc:sldChg chg="modSp new del mod">
        <pc:chgData name="Pedro Henrique" userId="32bf12d4ee86271d" providerId="LiveId" clId="{9C4980BF-E89F-4687-B8C5-0604F745E1B0}" dt="2024-09-17T11:35:30.727" v="370" actId="47"/>
        <pc:sldMkLst>
          <pc:docMk/>
          <pc:sldMk cId="2945704278" sldId="310"/>
        </pc:sldMkLst>
        <pc:spChg chg="mod">
          <ac:chgData name="Pedro Henrique" userId="32bf12d4ee86271d" providerId="LiveId" clId="{9C4980BF-E89F-4687-B8C5-0604F745E1B0}" dt="2024-09-17T11:35:27.885" v="369" actId="5793"/>
          <ac:spMkLst>
            <pc:docMk/>
            <pc:sldMk cId="2945704278" sldId="310"/>
            <ac:spMk id="3" creationId="{CCE33757-E644-AD81-8747-B905ED77ABE9}"/>
          </ac:spMkLst>
        </pc:spChg>
      </pc:sldChg>
      <pc:sldChg chg="addSp modSp new mod">
        <pc:chgData name="Pedro Henrique" userId="32bf12d4ee86271d" providerId="LiveId" clId="{9C4980BF-E89F-4687-B8C5-0604F745E1B0}" dt="2024-09-17T17:30:18.698" v="509" actId="1076"/>
        <pc:sldMkLst>
          <pc:docMk/>
          <pc:sldMk cId="112953038" sldId="311"/>
        </pc:sldMkLst>
        <pc:picChg chg="add mod">
          <ac:chgData name="Pedro Henrique" userId="32bf12d4ee86271d" providerId="LiveId" clId="{9C4980BF-E89F-4687-B8C5-0604F745E1B0}" dt="2024-09-17T17:30:18.698" v="509" actId="1076"/>
          <ac:picMkLst>
            <pc:docMk/>
            <pc:sldMk cId="112953038" sldId="311"/>
            <ac:picMk id="5" creationId="{709F29C4-75C6-109B-D52D-E981C288CF49}"/>
          </ac:picMkLst>
        </pc:picChg>
      </pc:sldChg>
      <pc:sldChg chg="addSp modSp new mod">
        <pc:chgData name="Pedro Henrique" userId="32bf12d4ee86271d" providerId="LiveId" clId="{9C4980BF-E89F-4687-B8C5-0604F745E1B0}" dt="2024-09-17T17:31:19.913" v="515" actId="1076"/>
        <pc:sldMkLst>
          <pc:docMk/>
          <pc:sldMk cId="1745405244" sldId="312"/>
        </pc:sldMkLst>
        <pc:picChg chg="add mod modCrop">
          <ac:chgData name="Pedro Henrique" userId="32bf12d4ee86271d" providerId="LiveId" clId="{9C4980BF-E89F-4687-B8C5-0604F745E1B0}" dt="2024-09-17T17:31:19.913" v="515" actId="1076"/>
          <ac:picMkLst>
            <pc:docMk/>
            <pc:sldMk cId="1745405244" sldId="312"/>
            <ac:picMk id="5" creationId="{D6043181-4F19-EDB3-9152-58E750B791BD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17T02:01:42.38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2499 24575,'11'-1'0,"1"0"0,0-1 0,-1 0 0,0-1 0,0 0 0,0-1 0,0 0 0,0-1 0,16-9 0,9-8 0,42-35 0,-54 38 0,252-218 0,-191 159 0,57-51 0,40-38 0,202-142 0,-262 224 0,330-253 0,298-251 0,-617 495 0,90-70 0,-174 126 0,-23 19 0,-1-1 0,25-26 0,-49 45 0,0 0 0,0 1 0,0-1 0,0 0 0,-1 0 0,1 0 0,0 0 0,-1 0 0,1 0 0,0 0 0,-1 0 0,1 0 0,-1 0 0,1 0 0,-1 0 0,0 0 0,0 0 0,1 0 0,-1 0 0,0 0 0,0-1 0,0 1 0,0 0 0,0 0 0,0 0 0,-1 0 0,1-2 0,-2 2 0,1-1 0,0 1 0,0 0 0,-1 0 0,1 0 0,-1 0 0,1 0 0,-1 0 0,1 0 0,-1 0 0,1 1 0,-1-1 0,0 1 0,0-1 0,-3 1 0,-11-3 0,-1 2 0,-31 1 0,41 0 0,-268 23 0,256-17 0,44-3 0,44-1 0,283-5 0,-347 3 0,-1 0 0,1 0 0,-1 1 0,1-1 0,-1 1 0,1 0 0,-1 0 0,1 1 0,-1 0 0,0-1 0,0 1 0,0 1 0,0-1 0,0 0 0,0 1 0,-1 0 0,1 0 0,-1 0 0,0 0 0,0 1 0,0-1 0,0 1 0,3 5 0,-3-1 0,0 0 0,0 0 0,0 1 0,-1-1 0,-1 0 0,1 1 0,-1-1 0,-1 1 0,0 0 0,0-1 0,-2 14 0,-3 27 0,-3 0 0,-2-1 0,-1-1 0,-21 51 0,22-66-341,1-1 0,1 1-1,-5 46 1,10-55-6485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17T02:01:56.96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1 167 24575,'5'1'0,"0"1"0,-1 0 0,1 1 0,0-1 0,-1 1 0,0 0 0,1 0 0,-1 0 0,0 0 0,0 1 0,-1 0 0,5 5 0,0-1 0,7 8 0,-1 0 0,-1 1 0,-1 0 0,0 1 0,18 36 0,35 104 0,-60-145 0,2 7 0,1 0 0,1-1 0,1 0 0,14 21 0,-22-37 0,0 0 0,1 1 0,-1-1 0,1 0 0,-1 0 0,1 0 0,0-1 0,0 1 0,0-1 0,0 1 0,1-1 0,-1 0 0,1 0 0,-1 0 0,1-1 0,-1 1 0,1-1 0,0 0 0,0 0 0,0 0 0,0-1 0,0 0 0,0 1 0,0-1 0,0 0 0,0-1 0,0 1 0,-1-1 0,9-2 0,-9 2 0,1-1 0,-1 0 0,0-1 0,1 1 0,-1 0 0,-1-1 0,1 0 0,0 0 0,-1 0 0,1 0 0,-1 0 0,0 0 0,0 0 0,0-1 0,0 1 0,-1-1 0,1 0 0,-1 1 0,0-1 0,1-7 0,1-8 0,-1 0 0,1-37 0,-3 44 0,-3-93-101,1 51 213,7-87 0,-3 125-261,1 0 0,0 0 0,1 1 1,0-1-1,1 1 0,1 0 0,1 1 0,0-1 1,17-24-1,3 4-6677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17T02:01:58.28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 24575,'299'-2'0,"321"4"0,-549 0 0,-1 3 0,0 3 0,125 32 0,-34-1-1365,-124-33-5461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17T02:01:59.7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82 0 24575,'-4'4'0,"-2"6"0,9 14 0,13 12 0,7 3 0,13-4 0,9 0 0,-7-6 0,-20-7 0,-24-4 0,-17-5 0,-12-5 0,-4 6 0,-10-1 0,-3-1 0,6-4-8191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9-10T01:01:45.015"/>
    </inkml:context>
    <inkml:brush xml:id="br0">
      <inkml:brushProperty name="width" value="0.4" units="cm"/>
      <inkml:brushProperty name="height" value="0.8" units="cm"/>
      <inkml:brushProperty name="color" value="#A2D762"/>
      <inkml:brushProperty name="tip" value="rectangle"/>
      <inkml:brushProperty name="rasterOp" value="maskPen"/>
      <inkml:brushProperty name="ignorePressure" value="1"/>
    </inkml:brush>
  </inkml:definitions>
  <inkml:trace contextRef="#ctx0" brushRef="#br0">306 1,'7495'0,"-7474"0,5-1,1 2,-1 0,1 2,36 8,-57-10,0 1,0 0,0 0,0 1,0 0,-1 0,1 0,-1 0,0 1,0 0,0 0,0 1,-1-1,1 1,-1 0,-1 0,1 0,-1 1,1-1,-2 1,1 0,-1 0,1 0,0 8,-1-2,0 0,-1 1,-1-1,0 1,-1-1,0 0,-1 1,0-1,-6 17,-5 12,-27 53,32-76,-24 52,-3-1,-44 64,63-110,0 0,-2-1,0-1,-2-1,0 0,-1-2,-1 0,-44 26,46-34,0-2,0 0,-1-2,0 0,0-1,0-1,-41 2,-157-10,127-1,-117 2,-141-8,285 0,1-2,-90-30,60 15,4 3,-290-75,-5 32,-297-48,190 25,-53 47,-2 47,274 1,-974-2,830-26,10 1,269 21,-308 7,435-5,0 0,0 2,0-1,0 1,0 1,1 0,-1 0,1 1,0 1,0-1,-13 9,21-11,0-1,0 0,0 1,0 0,0-1,1 1,-1 0,1 0,-1 0,1 0,-1 0,1 0,0 1,0-1,0 0,1 0,-1 1,0-1,0 5,2-5,-1 1,0-1,1 0,0 0,0 0,-1 0,1 0,0 0,1 0,-1 0,0 0,0-1,1 1,-1 0,1-1,0 1,2 1,6 4,-1-1,1-1,0 1,1-2,-1 0,1 0,14 3,48 4,-1-3,2-3,116-7,-96 0,136-2,329 3,-290 22,32 1,37 16,-77-4,792-11,-827-24,368 41,-7 54,-446-73,194 4,140-32,-427 3,80-17,-47 2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9-10T01:02:02.050"/>
    </inkml:context>
    <inkml:brush xml:id="br0">
      <inkml:brushProperty name="width" value="0.4" units="cm"/>
      <inkml:brushProperty name="height" value="0.8" units="cm"/>
      <inkml:brushProperty name="color" value="#A2D762"/>
      <inkml:brushProperty name="tip" value="rectangle"/>
      <inkml:brushProperty name="rasterOp" value="maskPen"/>
      <inkml:brushProperty name="ignorePressure" value="1"/>
    </inkml:brush>
  </inkml:definitions>
  <inkml:trace contextRef="#ctx0" brushRef="#br0">9612 935,'16'7,"0"-1,1 0,-1-1,1-1,0-1,18 2,107 2,-90-6,910 3,-494-7,3469 3,-3781 7,184 32,97 6,-404-44,62 4,-87-3,1-1,-1 1,1 0,-1 1,0 0,0 0,0 1,10 6,-15-8,-1-1,0 1,1 0,-1-1,0 1,0 0,-1 0,1 1,0-1,-1 0,1 1,-1-1,1 1,-1-1,0 1,0-1,-1 1,1 0,0 0,-1-1,0 1,1 0,-1 0,0 0,-1-1,1 1,0 0,-1 0,1-1,-1 1,0 0,0-1,0 1,-1-1,1 1,0-1,-1 1,1-1,-4 4,-5 6,0-1,-1 0,0 0,0-1,-1 0,-17 10,-139 79,42-27,23-11,-1-5,-128 48,-260 61,339-124,-206 28,-415-13,-9-56,538-3,-1885-6,2100 8,-1-1,0-2,1-1,0-1,0-2,0 0,-36-18,-15-12,-90-58,134 74,-112-55,102 55,1-2,-62-42,102 62,0-1,0 0,0 0,1-1,-1 1,1-1,0-1,1 1,0 0,0-1,0 0,1 0,0 0,0-1,1 1,0 0,-2-11,4 7,0 0,0 0,1 0,1 0,-1 0,2 0,-1 1,2-1,-1 1,2 0,9-19,7-6,1 1,2 1,1 1,38-38,127-106,-169 157,39-33,138-118,-153 135,2 2,74-40,-97 63,0 0,1 1,0 1,0 2,1 0,0 2,53-2,5 6,95 14,-120-9,25 6,0 3,116 35,158 72,122 33,-193-99,297 17,-435-56,658 33,4-46,-768-5,0-1,0-3,0-1,42-14,158-63,-200 68,114-40,282-60,-386 104,0-2,-1-2,63-30,-94 36,-8 3,1 0,0 1,27-7,-38 12,0 0,0 1,0-1,-1 1,1 0,0 0,0 0,0 0,0 0,0 1,-1-1,1 1,0 0,0 0,-1 0,1 0,0 0,-1 1,1-1,-1 1,0-1,1 1,-1 0,0 0,0 0,2 3,0 2,0 1,0-1,-1 1,0-1,-1 1,0 0,0 0,0 0,-1 0,-1 0,1 1,-1-1,0 0,-1 0,0 0,-1 0,1 0,-1 0,-4 9,-5 13,-1 0,-1 0,-27 41,-17 24,-55 96,83-136,-42 60,58-98,0-1,-1 0,0-1,-1 0,-1-1,0-1,-26 16,-12-1,-2-2,-113 36,-36 16,155-57,-1-2,-1-2,0-2,-2-3,-104 10,-278-14,311-10,-1885-4,1656-16,55 1,-435 19,383 3,311-3,0-2,-56-12,58 8,-1 2,-41-1,72 6,1 1,0 1,0-1,-1 1,1 1,0-1,0 1,0 0,1 1,-1-1,-12 8,15-7,-1 1,1 0,0 0,0 0,0 0,1 1,0-1,0 1,0 0,0 0,0 0,1 0,0 0,0 1,-1 8,0 2,0-1,1 1,0-1,2 1,0 0,0-1,2 1,0 0,0-1,6 16,-5-20,1 0,1-1,0 1,0-1,1 0,0 0,1 0,0-1,0 0,1-1,0 0,1 0,-1 0,20 11,-1-4,0-2,2-1,-1-1,1-2,1-1,-1-1,45 5,223 4,-258-15,978-7,-289-3,12 9,-725 0,-7-1,0 1,-1 0,1 0,0 1,0-1,-1 2,1-1,-1 1,1 0,-1 1,9 3,-15-5,-1-1,0 0,1 1,-1-1,0 0,1 1,-1-1,0 0,1 1,-1-1,0 0,0 1,0-1,1 1,-1-1,0 1,0-1,0 0,0 1,0-1,0 1,0-1,0 1,0-1,0 1,0-1,0 0,0 1,0-1,0 1,-1-1,1 1,0-1,0 0,0 1,-1-1,1 1,0-1,0 0,-1 1,1-1,0 0,-1 1,1-1,-1 0,1 0,0 1,-1-1,1 0,-1 0,1 0,-1 1,-12 4,1 0,-1 0,0-1,0-1,-1 0,1-1,-23 1,-22 5,-187 37,-215 33,-107-44,3-38,227 0,-96-19,34 1,316 17,-155-31,-19-3,-140 29,164 7,221 3,0 0,0-1,0-1,0 0,0-1,-14-5,24 8,0-1,0 0,0 0,0 0,0-1,1 1,-1 0,0-1,1 1,-1-1,1 1,0-1,-1 0,1 0,0 1,0-1,-1-2,2 1,-1 0,1 0,0 1,-1-1,2 0,-1 0,0 1,0-1,1 0,0 0,-1 1,1-1,0 1,0-1,0 1,4-5,7-11,1 2,1 0,0 0,2 2,-1 0,2 0,21-13,-33 23,375-248,-197 136,-93 57,338-212,22 36,-395 215,1 2,1 3,0 2,1 2,74-3,83-17,100-9,722 30,-609 14,449 31,-592-3,1179 119,13-97,-1236-58,-239 4,1 0,-1 0,0 0,1 0,-1-1,0 1,1 0,-1-1,0 0,0 1,0-1,1 0,-1 0,0-1,0 1,0 0,-1 0,1-1,2-2,-4 3,1 0,-1 0,0-1,0 1,0 0,0 0,-1 0,1-1,0 1,0 0,-1 0,1 0,-1 0,1-1,-1 1,1 0,-1 0,0 0,0 0,1 0,-1 0,0 1,0-1,-2-1,-8-8,0 1,-1 1,-1 0,-19-9,-6 1,-1 1,0 3,0 1,-2 2,-79-8,-212 9,259 8,-124 1,-292 6,343 1,-192 37,288-33,1 1,0 3,1 2,0 2,2 1,0 3,2 2,1 2,1 2,1 1,2 2,-41 45,62-59,2 0,0 0,1 2,1 0,0 0,2 1,1 1,-11 32,18-45,1 1,0 0,1 1,0-1,1 0,0 1,1-1,0 0,1 1,0-1,1 1,0-1,1 0,0 0,1 0,0-1,0 1,1-1,1 0,9 13,-3-9,0-1,1-1,0 0,1-1,1-1,0 0,0 0,1-2,0 0,0-1,1 0,-1-1,2-1,18 3,29 3,-1-2,101 1,710-22,-841 10,28 1,-1-3,1-3,-1-3,-1-2,0-2,0-4,90-39,-65 12,-2-4,-2-3,-3-4,-2-3,-2-3,117-131,-147 146,-9 11,-1-1,40-60,-65 84,-2 0,1 0,-2-1,0 0,-1 0,0-1,-1 1,0-1,-2 0,0 0,0 0,-1-24,-5 4,-1 1,-2 0,-1 0,-2 0,-1 2,-24-50,5 22,-3 1,-58-79,74 115,-2 0,0 1,-2 0,0 2,-40-29,46 38,-1 2,0 0,-1 1,0 0,-1 1,1 1,-1 1,0 1,-1 0,-18-1,-66 2,-182 15,259-10,-43 6,1 2,-128 38,-124 65,298-104,-149 63,-37 13,90-38,63-24,-90 26,-16-8,-234 51,-26 0,316-61,2 4,-111 56,203-87,1 2,-1 0,1 0,0 1,1 0,-1 0,2 1,-1 1,1-1,0 1,1 1,-8 12,12-16,0-1,1 1,-1 0,1 0,1 0,-1 1,1-1,0 0,1 1,0-1,0 0,0 1,0-1,1 0,0 1,1-1,-1 0,1 0,0 0,1 0,0 0,-1 0,2-1,6 10,0-1,2-1,0 0,0 0,1-2,1 1,-1-1,2-1,18 10,21 8,58 21,-88-39,107 41,1-6,3-5,165 25,-129-40,2-8,210-6,-311-9,0 3,0 4,-1 2,71 21,-122-22,-30-2,-42 1,42-7,-92 19,-184 64,-7 3,178-65,-229 16,-118-30,261-8,-220 18,-29 1,292-18,-292-8,392 0,0-3,1-2,-99-34,-161-86,84 18,-82-38,210 106,-119-33,124 44,1-4,-115-62,31 18,-236-70,351 129,-8 0,-49-17,113 35,1 0,0-1,0 0,1-1,0 0,0-1,0 0,-8-9,13 12,1 0,0-1,1 1,0-1,-1 1,2-1,-1 0,1 0,0 0,0 0,0-1,1 1,0 0,0-1,1 1,0-1,0 1,1-1,-1 1,1 0,1-1,-1 1,1 0,0 0,0 0,1 0,4-8,5-6,1 0,0 1,1 1,1 0,1 1,28-24,20-13,2 1,2 4,3 3,1 3,2 3,2 4,1 3,2 3,147-35,-141 50,167-7,84 23,-284-3,0-3,0-2,0-2,91-28,-67 15,81-10,22 16,315 13,-244 8,486-5,-631-5,193-36,-182 22,136-7,191 26,-223 2,-198-3,0 2,0 0,0 2,0 0,-1 1,37 13,-52-15,-1 0,0 1,-1-1,1 1,0 0,-1 0,0 1,0-1,0 1,0 0,0 0,-1 1,1-1,-1 1,-1-1,1 1,0 0,-1 0,0 0,0 0,-1 1,0-1,0 0,0 1,0-1,-1 1,0-1,0 1,0-1,-1 1,0-1,-2 11,-3 5,-1 0,0-1,-1 1,-2-2,0 1,-1-1,0-1,-2 0,0 0,-1-2,-1 1,-30 24,-3-1,-2-2,-2-3,-70 37,36-29,-135 49,-97 11,206-68,-1080 274,985-272,-1135 183,672-174,1-47,383-2,-1280 0,1526 3,1 1,0 2,0 2,0 2,0 1,1 3,1 0,-47 22,-394 220,474-250,-36 17,1 3,1 2,2 1,0 1,-32 34,60-53,0 1,1 1,0-1,1 1,0 0,1 0,0 1,0-1,1 1,-4 17,6-18,1-1,1 1,0-1,0 0,1 1,0-1,0 0,1 1,0-1,1 0,0 0,0 0,1-1,9 15,-7-13,2 0,-1-1,1 0,0 0,1-1,0 0,1 0,-1-1,1 0,1-1,-1 0,1-1,0 0,0-1,1 0,13 3,21 3,-1-2,85 3,554-12,-414-6,-55-1,0-9,383-81,-535 84,97-26,-144 34,-1 0,0 0,0-2,0 1,-1-2,-1 0,21-18,-29 24,-1-1,0 0,0 0,-1-1,1 1,-1-1,0 0,0 0,0 0,-1 0,0 0,0 0,0-1,-1 1,1-1,-1 0,-1 1,1-10,-2 8,0-1,0 1,-1 0,0 0,-1 0,0 0,0 0,0 1,-1-1,0 1,0 0,-8-9,-8-6,-2 1,0 0,-1 2,-1 0,-47-26,-16-2,-3 4,-1 4,-2 3,-1 5,-1 4,-186-26,-248 15,1 39,249 1,-618-1,247-44,3-49,86 10,-3 31,-684 43,647 12,443-7,36-2,-230 25,170 10,1 9,-256 90,71 39,24-9,305-146,-7 2,0 2,-80 46,115-59,-1 1,1 1,1-1,-1 1,1 1,1 0,-1 0,1 0,0 1,1 0,0 0,1 1,0 0,0 0,1 0,0 0,1 1,-3 13,6-12,0-1,0 0,1 0,0 1,1-1,0 0,1 0,1-1,-1 1,2-1,-1 1,1-1,1-1,0 1,0-1,1 0,0 0,1-1,14 13,2 1,1-2,1-1,1-1,0-2,56 26,-7-14,140 32,-62-20,-22-5,2-7,1-6,1-5,220-2,1045-22,-1236 2,1-8,188-38,-181 9,46-8,-144 40,1 0,97-25,-21-1,183-18,39-7,-257 35,206-41,-230 52,143-3,1004 17,-513 5,-601-2,166-6,-261-1,0-1,0-2,55-21,-51 17,-12 9,-23 3,1 1,-1-1,0 0,0 1,0-1,0 1,0-1,0 1,0-1,0 0,0 1,0-1,0 1,0-1,0 1,0-1,0 0,0 1,0-1,0 1,-1-1,1 0,0 1,0-1,-1 1,1-1,0 0,0 1,-1-1,1 0,-38 41,32-34,-62 63,-3-4,-101 74,116-101,-171 113,180-124,-2-3,-101 39,50-31,-2-4,-1-4,-1-5,-199 11,185-31,-48 1,141 1,-1 0,1 3,0 0,-34 11,-52 26,-104 34,-202 26,269-77,-1-6,-161-2,-1100-20,1347 3,-1-3,1-3,-1-2,2-3,-95-30,-264-91,380 121,-121-37,142 41,0-1,0-1,1-1,1-1,-28-19,43 27,-1 0,0 0,1 0,0-1,0 1,0-1,0 0,0 0,1 0,-1 0,1 0,0 0,1-1,-1 1,-1-7,3 8,0-1,0 1,0-1,0 0,1 1,0-1,-1 1,1-1,0 1,1 0,-1-1,1 1,-1 0,1 0,0 0,3-3,4-5,2 1,-1 1,1-1,1 2,-1-1,2 2,-1 0,26-11,31-9,0 3,123-26,157-8,-146 27,873-102,-911 116,170-29,-144 18,-76 11,313-29,-393 46,-70 4,1 0,-141 25,-254 75,237-52,-544 99,553-121,-689 82,-364-100,689-18,444 6,-194-3,214-1,-120-23,137 9,55 10,16 1,6 3,1 0,0 1,0 1,0 0,0 0,1 1,-1 0,17 2,12-1,1056-8,-656 12,1905-4,-2297-2,0-1,-1-3,96-24,133-62,-219 71,1 2,0 3,1 3,1 2,0 3,1 3,64 2,-111 4,0 1,0 0,-1 1,1 1,23 8,-34-10,-1-1,0 1,1 0,-1 0,0 0,0 0,-1 0,1 0,0 1,-1 0,1-1,3 7,-5-7,-1 0,1 0,0 0,-1 0,1 0,-1 1,0-1,0 0,0 0,0 0,0 1,0-1,-1 0,1 0,-1 0,1 0,-1 1,0-1,0 0,0 0,0 0,0-1,-2 3,0 1,0-1,-1 0,1 0,-1-1,0 1,-1-1,1 0,0 0,-1 0,0-1,1 1,-1-1,0 0,-7 2,-13 2,-47 6,24-5,-147 33,-198 31,-69-6,-240 22,563-72,-139 33,180-32,-176 6,-103-25,134-1,101 4,-385-18,478 13,14 3,1-2,0-1,0-2,1-1,0-1,-49-22,9-11,3-3,1-4,-81-74,-95-67,178 145,8 8,1-3,-64-60,105 85,2-1,0-1,1-1,0 0,2 0,0-1,1-1,1 0,1-1,1 1,-8-29,12 32,1-1,0 0,2 0,0 0,0 0,2 0,0 0,1 1,1-1,8-25,-4 21,2 0,0 0,2 1,0 0,1 1,2 0,20-24,17-12,2 1,84-66,135-76,-221 165,2 1,1 3,1 3,1 2,87-24,-41 18,242-57,-236 69,180-30,308-9,290 54,-405 6,11-6,592 5,-297 33,-429 14,-20-3,139-2,-261-12,31 4,346 55,-355-47,322 17,367-60,-433-6,503 4,-1134-3,0-6,1-6,0-6,1-6,-239-81,234 55,-92-32,190 73,0 1,-1 3,-75-6,-348 16,218 3,-1316-3,1343 4,1 10,-384 79,-12 79,321-83,-657 238,908-308,44-21,1 0,-1 0,0 0,0 0,1 0,-1 0,0 0,0 0,1 0,-1 1,0-1,0 0,1 0,-1 0,0 1,0-1,0 0,0 0,1 0,-1 1,0-1,0 0,0 0,0 1,0-1,0 0,0 0,0 1,1-1,-1 0,0 0,0 1,0-1,0 0,0 1,0-1,-1 0,1 0,0 1,0-1,0 0,0 0,0 1,0-1,0 0,0 0,-1 1,1-1,0 0,0 0,0 0,-1 1,1-1,0 0,0 0,0 0,-1 0,1 0,0 1,0-1,-1 0,1 0,0 0,23 0,0-2,0 0,1-2,38-10,475-151,-342 99,587-159,-569 178,384-32,-67 22,-297 17,794-113,-674 110,110-10,954 31,-1005 26,2741-2,-3118-2,-1-1,1-2,-1-1,0-1,54-16,11-12,195-52,-92 38,120-20,-256 59,104-18,-157 22,-17 1,-21-1,-459-1,270 8,-374-2,581-1,-7 0,0 0,0-1,1 0,-21-5,32 5,0 1,1 0,-1-1,0 0,0 1,0-1,0 0,1 0,-1 0,0 0,1 0,-1 0,1 0,-1-1,1 1,0 0,-1-1,1 0,0 1,0-1,0 1,0-1,0 0,0 0,1 0,-1 1,1-1,-1 0,1 0,0 0,0 0,-1 0,1 0,1 0,-1 0,0 0,0 0,1 0,-1 0,2-2,1-4,1 1,0 0,0 0,1 0,0 1,0-1,0 1,1 1,0-1,0 1,1 0,-1 0,10-4,8-5,0 1,46-17,-12 11,119-19,-93 22,27-7,1 5,1 4,0 6,0 5,173 16,-284-13,45 5,1 2,-1 1,-1 3,82 30,-87-23,-2 3,-1 0,55 42,-72-47,-1 1,-1 1,-1 1,0 0,-1 1,-2 1,16 26,-1 12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7948DE-8C90-4DB4-8DB3-A0BC5A575028}" type="datetimeFigureOut">
              <a:rPr lang="pt-BR" smtClean="0"/>
              <a:t>24/09/2024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532C5B-92FD-4632-9654-DBFD3CDBED8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57436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532C5B-92FD-4632-9654-DBFD3CDBED83}" type="slidenum">
              <a:rPr lang="pt-BR" smtClean="0"/>
              <a:t>41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57729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EC3695-0E76-10E2-C2A8-6BF905021F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8D6546B-6AB2-B3B2-40C6-276FDBE0FA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AC3C5A3-C9AF-6B2C-D366-3EB6D9614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78666-2300-4FD6-B05F-27DA55EF988A}" type="datetimeFigureOut">
              <a:rPr lang="pt-BR" smtClean="0"/>
              <a:t>24/09/2024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0A5E072-C465-0C43-D8EE-28EE5760C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883549A-27EE-DFC3-53C9-02F6869A0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3EC5A-2483-4BBC-B765-D23B7F9D7C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3695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B6D09F-BD16-B712-69F3-3156F86C5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A9795C-C444-3524-2E7F-913857E2EF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88CEDFE-BDCC-473C-5178-2D7475561F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78666-2300-4FD6-B05F-27DA55EF988A}" type="datetimeFigureOut">
              <a:rPr lang="pt-BR" smtClean="0"/>
              <a:t>24/09/2024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8F07561-9963-F168-3216-CB289E4B1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200794B-4C40-781C-544F-E9A8CB8BB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3EC5A-2483-4BBC-B765-D23B7F9D7C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0776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DE448C-1A93-5301-398B-C336AFF0F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0268E67-3617-DEFA-96CC-91475A8F48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3ABC4ED-F3A0-0047-A362-34B8218A8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78666-2300-4FD6-B05F-27DA55EF988A}" type="datetimeFigureOut">
              <a:rPr lang="pt-BR" smtClean="0"/>
              <a:t>24/09/2024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B45A212-9D6E-0BFF-3805-66BBCFFA6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08C5CA8-1A61-8B32-FBFC-2B7209810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3EC5A-2483-4BBC-B765-D23B7F9D7C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15398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523CCD-27FF-BCFB-DE38-375330C37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3F37785-5E9C-3974-1452-AD5D9D6349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6C61333-9467-64BD-BEBC-907D20BEDA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129EF50-3CF1-FAA4-5AAB-93934243C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78666-2300-4FD6-B05F-27DA55EF988A}" type="datetimeFigureOut">
              <a:rPr lang="pt-BR" smtClean="0"/>
              <a:t>24/09/2024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66190A8-AA02-E75A-F9D1-DA798F13E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B8A989E-CBDE-A0CE-FD53-34BF30F95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3EC5A-2483-4BBC-B765-D23B7F9D7C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2180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CC05FC-F3E0-AF51-4D13-A42158911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A987C8C-485F-505C-F387-719ABDC9EB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483A78B-28F3-88FD-1419-C4F6BA3C07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BD420BA-EED7-4A63-91D9-301D0D4433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E73BF62-4A3D-940E-1475-AF1C93213E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B92DFA3A-3104-86EC-BC3C-EFF2F3112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78666-2300-4FD6-B05F-27DA55EF988A}" type="datetimeFigureOut">
              <a:rPr lang="pt-BR" smtClean="0"/>
              <a:t>24/09/2024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2ECB7150-E196-A5C6-1C5A-B521C580E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D91BC29-A115-D4E4-C7F4-A2DCBE80B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3EC5A-2483-4BBC-B765-D23B7F9D7C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3764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1BC087-ADF0-13B9-8039-D998FF30E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47B1F92-EE15-0277-8E8C-0C3EBD51E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78666-2300-4FD6-B05F-27DA55EF988A}" type="datetimeFigureOut">
              <a:rPr lang="pt-BR" smtClean="0"/>
              <a:t>24/09/2024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9609547-53D9-DC27-7175-818B4128A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9B923C6-43FB-4079-4A9F-C6C2AC6B4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3EC5A-2483-4BBC-B765-D23B7F9D7C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1482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E2424DD-7E62-D45B-FCAF-B781E2A04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78666-2300-4FD6-B05F-27DA55EF988A}" type="datetimeFigureOut">
              <a:rPr lang="pt-BR" smtClean="0"/>
              <a:t>24/09/2024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95F3CB8E-8FD8-EA23-A903-A4EC651349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FD2D415-DCF9-850D-0A0A-68CA9FC1D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3EC5A-2483-4BBC-B765-D23B7F9D7C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7552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C93C30-826E-3557-261C-76E96BD0FB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2D9F3E8-7F0E-3920-4BD0-B2E96ED2A5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A328D82-E1C1-EE2B-DAD6-02A94AE500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F52AEDE-630D-574E-2A65-7F591DADE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78666-2300-4FD6-B05F-27DA55EF988A}" type="datetimeFigureOut">
              <a:rPr lang="pt-BR" smtClean="0"/>
              <a:t>24/09/2024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AD79239-A7D0-578E-1501-AB8BA34AB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435A1AD-033F-4595-5B1B-EAB4B7AA5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3EC5A-2483-4BBC-B765-D23B7F9D7C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9434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F4B2D4-801D-313B-CC9F-9DD7B2EDA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29211DA-B2F1-9C02-52BF-F3644C1338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2D2DE37-474C-4658-F086-4BBD87FE93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A842F2A-4661-2A13-1A78-852D30FF0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78666-2300-4FD6-B05F-27DA55EF988A}" type="datetimeFigureOut">
              <a:rPr lang="pt-BR" smtClean="0"/>
              <a:t>24/09/2024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9ED1E14-0E69-578E-760C-525B541C7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8E3D2BD-2600-6C55-59C5-BA2403109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3EC5A-2483-4BBC-B765-D23B7F9D7C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3262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882E74-E59E-C9D2-C4B6-A63D27538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BD45A0D-F9E5-EE01-E6AD-C09CE3861E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85EE0AA-51D9-FBF5-C462-45D3114096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78666-2300-4FD6-B05F-27DA55EF988A}" type="datetimeFigureOut">
              <a:rPr lang="pt-BR" smtClean="0"/>
              <a:t>24/09/2024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950E622-AD22-C05A-BEAD-950BB9E5E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E657D2C-DB81-BFAC-393A-4B6DD043A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3EC5A-2483-4BBC-B765-D23B7F9D7C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3943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B3FEC45-6D45-E2D7-96D3-6424FFB213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C9ECB28-65AE-538A-1114-A5DE9A726E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7899503-1023-D6E5-6E33-DDDC8550A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78666-2300-4FD6-B05F-27DA55EF988A}" type="datetimeFigureOut">
              <a:rPr lang="pt-BR" smtClean="0"/>
              <a:t>24/09/2024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8A88BBF-64CE-8049-E35E-779E030C6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085F04B-1573-45AF-A21F-DA1FBC305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3EC5A-2483-4BBC-B765-D23B7F9D7C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2730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590AB7D-A240-9501-727A-5AF000E3A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E7B27FF-A82E-1893-D175-F7583A7DF5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CE33950-6996-2CD8-7B64-ABF7328997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6C78666-2300-4FD6-B05F-27DA55EF988A}" type="datetimeFigureOut">
              <a:rPr lang="pt-BR" smtClean="0"/>
              <a:t>24/09/2024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114A182-C210-F8C8-F6E4-7A3F0CFE6C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5BDA75A-CB06-579C-446E-12B6073856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CF3EC5A-2483-4BBC-B765-D23B7F9D7C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02762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0.png"/><Relationship Id="rId5" Type="http://schemas.openxmlformats.org/officeDocument/2006/relationships/customXml" Target="../ink/ink2.xml"/><Relationship Id="rId10" Type="http://schemas.openxmlformats.org/officeDocument/2006/relationships/image" Target="../media/image37.png"/><Relationship Id="rId4" Type="http://schemas.openxmlformats.org/officeDocument/2006/relationships/image" Target="../media/image340.png"/><Relationship Id="rId9" Type="http://schemas.openxmlformats.org/officeDocument/2006/relationships/customXml" Target="../ink/ink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0.png"/><Relationship Id="rId5" Type="http://schemas.openxmlformats.org/officeDocument/2006/relationships/customXml" Target="../ink/ink6.xml"/><Relationship Id="rId4" Type="http://schemas.openxmlformats.org/officeDocument/2006/relationships/image" Target="../media/image23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0bnXAtT1YbM" TargetMode="External"/><Relationship Id="rId2" Type="http://schemas.openxmlformats.org/officeDocument/2006/relationships/hyperlink" Target="https://www.youtube.com/watch?v=SJNbY7wwO3E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playlist?list=PLZHQObOWTQDPD3MizzM2xVFitgF8hE_ab" TargetMode="External"/><Relationship Id="rId4" Type="http://schemas.openxmlformats.org/officeDocument/2006/relationships/hyperlink" Target="https://www.youtube.com/watch?v=wjZofJX0v4M" TargetMode="Externa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CliW7kSxxWU&amp;list=WL&amp;index=17" TargetMode="External"/><Relationship Id="rId2" Type="http://schemas.openxmlformats.org/officeDocument/2006/relationships/hyperlink" Target="https://www.youtube.com/watch?v=0MVn4D73nK4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f5liqUk0ZTw&amp;list=WL&amp;index=22" TargetMode="Externa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EC53EF-6D66-7915-3902-6C9F63E953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O que é um cachorro?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0C35277-9C47-D65C-7AE0-3B2E75ABEF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33053" y="3602038"/>
            <a:ext cx="9144000" cy="1655762"/>
          </a:xfrm>
        </p:spPr>
        <p:txBody>
          <a:bodyPr/>
          <a:lstStyle/>
          <a:p>
            <a:r>
              <a:rPr lang="pt-BR" dirty="0"/>
              <a:t>Apresentador: Pedro Henrique Sousa dos Santos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B7575C4C-9F56-956E-34E2-99DB03373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7730" y="5479401"/>
            <a:ext cx="3007567" cy="225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6041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CC864A-A820-32DD-F6BD-DF1F42415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023E8E2-3182-3F1A-6EE0-CF0469E90B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2050" name="Picture 2" descr="You Don't Have a Clue What Your Dog Is Feeling">
            <a:extLst>
              <a:ext uri="{FF2B5EF4-FFF2-40B4-BE49-F238E27FC236}">
                <a16:creationId xmlns:a16="http://schemas.microsoft.com/office/drawing/2014/main" id="{602D9648-74AC-3822-3378-2A0DCB2A3F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42" y="-23812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achorro mini: saiba tudo sobre esses cãezinhos incríveis | Petz">
            <a:extLst>
              <a:ext uri="{FF2B5EF4-FFF2-40B4-BE49-F238E27FC236}">
                <a16:creationId xmlns:a16="http://schemas.microsoft.com/office/drawing/2014/main" id="{93FBAD1D-FB9F-9803-BD2C-F1D66E9B73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201" y="-23812"/>
            <a:ext cx="4423598" cy="296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319A5337-7EAE-6B37-9058-5BAFD24128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112" y="3804750"/>
            <a:ext cx="3779391" cy="2518019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913A004E-F45E-FBD5-5CEB-45D230DA44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45701" y="725487"/>
            <a:ext cx="3298058" cy="2200276"/>
          </a:xfrm>
          <a:prstGeom prst="rect">
            <a:avLst/>
          </a:prstGeom>
        </p:spPr>
      </p:pic>
      <p:pic>
        <p:nvPicPr>
          <p:cNvPr id="2060" name="Picture 12" descr="Quantos anos vive um cachorro? Entenda as variáveis!">
            <a:extLst>
              <a:ext uri="{FF2B5EF4-FFF2-40B4-BE49-F238E27FC236}">
                <a16:creationId xmlns:a16="http://schemas.microsoft.com/office/drawing/2014/main" id="{01D4CB27-3410-4F7A-9387-D3DD865B5F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6306" y="2945790"/>
            <a:ext cx="6522985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41374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52C808-9E66-F2E4-0935-FCFCEACA4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41284EE-EC05-7E32-752C-DD936C2A95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074" name="Picture 2" descr="Maior símbolo brasileiro, Cachorro caramelo vira NFT">
            <a:extLst>
              <a:ext uri="{FF2B5EF4-FFF2-40B4-BE49-F238E27FC236}">
                <a16:creationId xmlns:a16="http://schemas.microsoft.com/office/drawing/2014/main" id="{AEB23A9E-EEAC-D6E0-BC06-BACA1EC63E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0452" y="1215109"/>
            <a:ext cx="7891096" cy="4427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1294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AF0ED8-56F1-F644-2ED4-85A2C79C8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C746B72-2297-5D4B-9566-189CF54D9D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098" name="Picture 2" descr="Pugs não são 'cães típicos' e saúde deles precisa de mais cuidados, diz  estudo | Pets | G1">
            <a:extLst>
              <a:ext uri="{FF2B5EF4-FFF2-40B4-BE49-F238E27FC236}">
                <a16:creationId xmlns:a16="http://schemas.microsoft.com/office/drawing/2014/main" id="{C79C8784-9219-581B-341E-7F2E885D50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9700" y="790575"/>
            <a:ext cx="9372600" cy="527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54488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130723-558E-9A3C-72D0-662A81651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/>
              <a:t>O que é um conceito?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56A02C4-9B15-82B7-CCC0-78A9CAF8B8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1030" name="Picture 6" descr="Ferdinand de Saussure | Structuralism, Semiotics, Language ...">
            <a:extLst>
              <a:ext uri="{FF2B5EF4-FFF2-40B4-BE49-F238E27FC236}">
                <a16:creationId xmlns:a16="http://schemas.microsoft.com/office/drawing/2014/main" id="{FB7DA95F-FFD8-F3D5-86BF-B9E99F2849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1863" y="0"/>
            <a:ext cx="52466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12319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130723-558E-9A3C-72D0-662A81651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/>
              <a:t>O que é um conceito?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56A02C4-9B15-82B7-CCC0-78A9CAF8B8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1026" name="Picture 2" descr="imagem acústica – Linguagem &amp; Linguística">
            <a:extLst>
              <a:ext uri="{FF2B5EF4-FFF2-40B4-BE49-F238E27FC236}">
                <a16:creationId xmlns:a16="http://schemas.microsoft.com/office/drawing/2014/main" id="{DEA1F6D0-D049-F373-F511-6D65E198F5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649" y="1690688"/>
            <a:ext cx="11672702" cy="2610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m acústica – Linguagem &amp; Linguística">
            <a:extLst>
              <a:ext uri="{FF2B5EF4-FFF2-40B4-BE49-F238E27FC236}">
                <a16:creationId xmlns:a16="http://schemas.microsoft.com/office/drawing/2014/main" id="{14E08C6B-6ECD-4C9C-ECF4-702E250E0A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7653" y="4366962"/>
            <a:ext cx="4156693" cy="2258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11672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F8CE87-D376-D093-183E-51348B4E30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Conceito como representação mental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5B20236-D313-A3D4-450C-71896A236B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2738" y="1825625"/>
            <a:ext cx="10311062" cy="4351338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pt-BR" dirty="0"/>
              <a:t>Input ruidoso, ativações com gradiência, degradação de unidades.</a:t>
            </a:r>
          </a:p>
          <a:p>
            <a:pPr algn="just">
              <a:lnSpc>
                <a:spcPct val="150000"/>
              </a:lnSpc>
            </a:pPr>
            <a:r>
              <a:rPr lang="pt-BR" dirty="0"/>
              <a:t>Precisam ser passíveis de combinação para geração de pensamentos complexos e crenças.</a:t>
            </a:r>
          </a:p>
          <a:p>
            <a:pPr algn="just">
              <a:lnSpc>
                <a:spcPct val="150000"/>
              </a:lnSpc>
            </a:pPr>
            <a:endParaRPr lang="pt-BR" dirty="0"/>
          </a:p>
          <a:p>
            <a:pPr algn="just">
              <a:lnSpc>
                <a:spcPct val="150000"/>
              </a:lnSpc>
            </a:pPr>
            <a:r>
              <a:rPr lang="pt-BR" dirty="0"/>
              <a:t>Qual a melhor maneira de representar o que é um conceito?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37104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4A7F1A-569A-476C-93D1-AEA9CDF0E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E12F397-77D1-0406-B1E4-C02C8399C1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C7E5DF4-A60C-0214-CCAD-88A4338353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4215" y="785931"/>
            <a:ext cx="9063569" cy="5286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9555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505C84-B364-2A77-EC15-6729740B3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2F8B019-4EB3-540A-1BFD-15AE1D18BE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D4F51FC-AE10-F6AD-F507-564C771D9A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0099" y="75732"/>
            <a:ext cx="8611802" cy="6706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965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3B7354-9B19-0B7F-2FF4-E00896DAF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pt-BR" dirty="0"/>
              <a:t>O VETOR</a:t>
            </a:r>
            <a:br>
              <a:rPr lang="pt-BR" dirty="0"/>
            </a:br>
            <a:r>
              <a:rPr lang="pt-BR" dirty="0"/>
              <a:t>(Espaço vetorial de alta dimensionalidade)</a:t>
            </a:r>
          </a:p>
        </p:txBody>
      </p:sp>
    </p:spTree>
    <p:extLst>
      <p:ext uri="{BB962C8B-B14F-4D97-AF65-F5344CB8AC3E}">
        <p14:creationId xmlns:p14="http://schemas.microsoft.com/office/powerpoint/2010/main" val="1392744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A1FCC7-0500-22AB-4528-5B09F23F7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Dimensões</a:t>
            </a:r>
          </a:p>
        </p:txBody>
      </p:sp>
      <p:pic>
        <p:nvPicPr>
          <p:cNvPr id="7170" name="Picture 2" descr="Dimensões: quantas a física conhece e o que é a Teoria das Cordas?">
            <a:extLst>
              <a:ext uri="{FF2B5EF4-FFF2-40B4-BE49-F238E27FC236}">
                <a16:creationId xmlns:a16="http://schemas.microsoft.com/office/drawing/2014/main" id="{8BF924A1-0FA6-A0E0-37EB-BADE2B5EF1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881188"/>
            <a:ext cx="5334000" cy="309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42581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A1FCC7-0500-22AB-4528-5B09F23F7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Dimensões</a:t>
            </a:r>
          </a:p>
        </p:txBody>
      </p:sp>
      <p:pic>
        <p:nvPicPr>
          <p:cNvPr id="9218" name="Picture 2" descr="Área de quadrados e retângulos - Geometria - Matemática - InfoEscola">
            <a:extLst>
              <a:ext uri="{FF2B5EF4-FFF2-40B4-BE49-F238E27FC236}">
                <a16:creationId xmlns:a16="http://schemas.microsoft.com/office/drawing/2014/main" id="{087A5AA3-A1B9-71FD-EE37-BC828540A3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250" y="1690688"/>
            <a:ext cx="4571499" cy="4434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62433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A1FCC7-0500-22AB-4528-5B09F23F7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Dimensões</a:t>
            </a:r>
          </a:p>
        </p:txBody>
      </p:sp>
      <p:pic>
        <p:nvPicPr>
          <p:cNvPr id="10242" name="Picture 2" descr="≡ Calcular a Área do Cubo | Superfícies Geométricas">
            <a:extLst>
              <a:ext uri="{FF2B5EF4-FFF2-40B4-BE49-F238E27FC236}">
                <a16:creationId xmlns:a16="http://schemas.microsoft.com/office/drawing/2014/main" id="{9E481E63-3D9F-5E3C-1C82-67D3EBF2FC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2771" y="1919036"/>
            <a:ext cx="4746458" cy="4746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13370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A1FCC7-0500-22AB-4528-5B09F23F7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Dimensões</a:t>
            </a:r>
          </a:p>
        </p:txBody>
      </p:sp>
      <p:pic>
        <p:nvPicPr>
          <p:cNvPr id="8194" name="Picture 2" descr="Entendendo as dimensões">
            <a:extLst>
              <a:ext uri="{FF2B5EF4-FFF2-40B4-BE49-F238E27FC236}">
                <a16:creationId xmlns:a16="http://schemas.microsoft.com/office/drawing/2014/main" id="{D7E145B1-B591-6233-0053-1ACC3C0883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8627" y="1690688"/>
            <a:ext cx="6614746" cy="4961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56069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24BEFF-E0A8-C098-D136-712979B88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238C027-D512-C259-F02D-7E309FE325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1266" name="Picture 2" descr="Plano cartesiano - Matemática Enem | Educa Mais Brasil">
            <a:extLst>
              <a:ext uri="{FF2B5EF4-FFF2-40B4-BE49-F238E27FC236}">
                <a16:creationId xmlns:a16="http://schemas.microsoft.com/office/drawing/2014/main" id="{5E4B90B2-6868-86C2-B452-712075F133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3765" y="578216"/>
            <a:ext cx="5864469" cy="5701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76084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191124-750E-F3C2-ABD1-3274C45A4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420BA67-7F63-F0C1-1DC8-6A0DDFEF5F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3314" name="Picture 2" descr="Operações com vetores e representações geométricas">
            <a:extLst>
              <a:ext uri="{FF2B5EF4-FFF2-40B4-BE49-F238E27FC236}">
                <a16:creationId xmlns:a16="http://schemas.microsoft.com/office/drawing/2014/main" id="{800761E1-FC1D-619A-71B8-AC7E59E2DC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1722" y="1914708"/>
            <a:ext cx="6848555" cy="3028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01348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3DF865-5397-2A92-9353-9F227B221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890C065-7D5A-7D1F-610A-FA932195FC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Conjunto de segmentos de reta com a mesma direção, intensidade/módulo e sentido.</a:t>
            </a:r>
          </a:p>
          <a:p>
            <a:pPr lvl="1"/>
            <a:r>
              <a:rPr lang="pt-BR" dirty="0"/>
              <a:t>Direção: horizontal, vertical, diagonal.</a:t>
            </a:r>
          </a:p>
          <a:p>
            <a:pPr lvl="1"/>
            <a:r>
              <a:rPr lang="pt-BR" dirty="0"/>
              <a:t>Sentido: esquerda-direita, direita-esquerda.</a:t>
            </a:r>
          </a:p>
          <a:p>
            <a:pPr lvl="1"/>
            <a:r>
              <a:rPr lang="pt-BR" dirty="0"/>
              <a:t>Módulo: tamanho do vetor.</a:t>
            </a:r>
          </a:p>
        </p:txBody>
      </p:sp>
      <p:pic>
        <p:nvPicPr>
          <p:cNvPr id="6146" name="Picture 2" descr="undefined">
            <a:extLst>
              <a:ext uri="{FF2B5EF4-FFF2-40B4-BE49-F238E27FC236}">
                <a16:creationId xmlns:a16="http://schemas.microsoft.com/office/drawing/2014/main" id="{8D585492-3F4E-3794-7A82-846573A4D1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7349" y="3429000"/>
            <a:ext cx="4457302" cy="213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6711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007D39-FDFD-6624-5D79-009527632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CA3FBCB-E7DC-88A3-D768-2A37A91AB9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4338" name="Picture 2" descr="UNICENTRO 2015/1 Considere os vetores de força representados ...">
            <a:extLst>
              <a:ext uri="{FF2B5EF4-FFF2-40B4-BE49-F238E27FC236}">
                <a16:creationId xmlns:a16="http://schemas.microsoft.com/office/drawing/2014/main" id="{E2EB39FA-7943-E7CC-11BF-96026E150A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1474" y="700801"/>
            <a:ext cx="5449052" cy="5476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24428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24BEFF-E0A8-C098-D136-712979B88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238C027-D512-C259-F02D-7E309FE325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1266" name="Picture 2" descr="Plano cartesiano - Matemática Enem | Educa Mais Brasil">
            <a:extLst>
              <a:ext uri="{FF2B5EF4-FFF2-40B4-BE49-F238E27FC236}">
                <a16:creationId xmlns:a16="http://schemas.microsoft.com/office/drawing/2014/main" id="{5E4B90B2-6868-86C2-B452-712075F133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3765" y="578216"/>
            <a:ext cx="5864469" cy="5701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03608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A34B46-CE69-6775-8A46-CF2B5EEA7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1734D70-CE5B-4FBC-652C-C774BDFCC0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2290" name="Picture 2" descr="Plano cartesiano - Matemática - InfoEscola">
            <a:extLst>
              <a:ext uri="{FF2B5EF4-FFF2-40B4-BE49-F238E27FC236}">
                <a16:creationId xmlns:a16="http://schemas.microsoft.com/office/drawing/2014/main" id="{D7BDB58A-A245-3BD5-E4F6-0A73FE5D47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5575" y="1262063"/>
            <a:ext cx="6800850" cy="433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24469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8C70AF-D91C-C0BA-FAAA-946769032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Espaço vetorial multidimensional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14EB330-7BA4-8498-E9F6-2258396E3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pt-BR" dirty="0"/>
              <a:t>[X, Y, Z]</a:t>
            </a:r>
          </a:p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r>
              <a:rPr lang="pt-BR" dirty="0"/>
              <a:t>[X, Y, Z, W]</a:t>
            </a:r>
          </a:p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r>
              <a:rPr lang="pt-BR" dirty="0"/>
              <a:t>[A, B, C, D, E, F, G, H, ..., Z]</a:t>
            </a:r>
          </a:p>
        </p:txBody>
      </p:sp>
    </p:spTree>
    <p:extLst>
      <p:ext uri="{BB962C8B-B14F-4D97-AF65-F5344CB8AC3E}">
        <p14:creationId xmlns:p14="http://schemas.microsoft.com/office/powerpoint/2010/main" val="15695280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C2A993-7E35-6E0B-51ED-F813F4DA9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C864490-A01D-3B34-3140-4E617CDD8B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2BF8BC89-1E14-9230-3A2F-3822556756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06008"/>
            <a:ext cx="12192000" cy="4045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1071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93E0EC-284B-B17A-E266-939971571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558FC58-3FE9-363A-1C34-FF18D9FE8E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09F29C4-75C6-109B-D52D-E981C288CF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101" y="1475448"/>
            <a:ext cx="11117798" cy="310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530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E48B57-B7DA-01CF-A7BA-2F9B33F72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1634491-5D85-83E5-2056-E555AB357A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6043181-4F19-EDB3-9152-58E750B791B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3759"/>
          <a:stretch/>
        </p:blipFill>
        <p:spPr>
          <a:xfrm>
            <a:off x="2108060" y="707682"/>
            <a:ext cx="7975880" cy="5442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4052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8D69D2-440F-10D9-01F3-496561B9C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3500E56-E1AB-8ABF-E88F-98B6AE0BF9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Significado estabelecido por associação, e não oposição.</a:t>
            </a:r>
          </a:p>
          <a:p>
            <a:r>
              <a:rPr lang="pt-BR" dirty="0"/>
              <a:t>Linguística Cognitiva.</a:t>
            </a:r>
          </a:p>
          <a:p>
            <a:pPr marL="0" indent="0">
              <a:buNone/>
            </a:pPr>
            <a:endParaRPr lang="pt-BR" dirty="0"/>
          </a:p>
          <a:p>
            <a:pPr marL="0" indent="0" algn="ctr">
              <a:buNone/>
            </a:pPr>
            <a:r>
              <a:rPr lang="pt-BR" dirty="0"/>
              <a:t>“Um signo é o que o outro não é” (Saussure).</a:t>
            </a:r>
          </a:p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279287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C65ABF-C52D-9D71-383A-1E80681A2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Roger Shepard e o uso do Escalonamento Multidimensional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49FB18A-D5F4-06BE-75BA-DB088E5B7F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lnSpc>
                <a:spcPct val="150000"/>
              </a:lnSpc>
            </a:pPr>
            <a:r>
              <a:rPr lang="pt-BR" dirty="0"/>
              <a:t>Mapear conceitos em pontos em um espaço. É como se fosse um mapa que preservasse distâncias.</a:t>
            </a:r>
          </a:p>
          <a:p>
            <a:pPr lvl="1" algn="just">
              <a:lnSpc>
                <a:spcPct val="150000"/>
              </a:lnSpc>
            </a:pPr>
            <a:r>
              <a:rPr lang="pt-BR" dirty="0"/>
              <a:t>Distância entre pontos: similaridade, distância conceitual ou confusão entre itens.</a:t>
            </a:r>
          </a:p>
          <a:p>
            <a:pPr lvl="1" algn="just">
              <a:lnSpc>
                <a:spcPct val="150000"/>
              </a:lnSpc>
            </a:pPr>
            <a:r>
              <a:rPr lang="pt-BR" dirty="0"/>
              <a:t>A interpretação de um conceito só é entendida em comparação com outras.</a:t>
            </a:r>
          </a:p>
          <a:p>
            <a:pPr algn="just">
              <a:lnSpc>
                <a:spcPct val="150000"/>
              </a:lnSpc>
            </a:pPr>
            <a:endParaRPr lang="pt-BR" dirty="0"/>
          </a:p>
          <a:p>
            <a:pPr algn="just">
              <a:lnSpc>
                <a:spcPct val="150000"/>
              </a:lnSpc>
            </a:pPr>
            <a:r>
              <a:rPr lang="pt-BR" dirty="0"/>
              <a:t>Dois conceitos próximos = dois vetores próximos.</a:t>
            </a:r>
          </a:p>
          <a:p>
            <a:pPr lvl="1" algn="just">
              <a:lnSpc>
                <a:spcPct val="150000"/>
              </a:lnSpc>
            </a:pPr>
            <a:r>
              <a:rPr lang="pt-BR" dirty="0"/>
              <a:t>Casa – Lar.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2967C12-B7B8-7E55-8ECF-651C37D276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6310" y="4721769"/>
            <a:ext cx="4344069" cy="2136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387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A6BCB5-F429-121C-BF62-E4F441E0B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MDS mede </a:t>
            </a:r>
            <a:r>
              <a:rPr lang="pt-BR" u="sng" dirty="0"/>
              <a:t>distância</a:t>
            </a:r>
            <a:r>
              <a:rPr lang="pt-BR" dirty="0"/>
              <a:t>!</a:t>
            </a:r>
            <a:br>
              <a:rPr lang="pt-BR" dirty="0"/>
            </a:br>
            <a:r>
              <a:rPr lang="pt-BR" sz="1200" dirty="0"/>
              <a:t>PCA mede correlação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6A366BF-ACE1-47E4-5787-93D325D10B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96A35DC1-3939-F49E-7C4D-F2B954BA17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420" y="1690688"/>
            <a:ext cx="4363059" cy="4315427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A51AA35B-78F0-4667-665E-4B0A825209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024" y="1690688"/>
            <a:ext cx="4639322" cy="4115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0504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A35168-BA80-2013-2883-A33E442D6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9316315-DE09-396D-68E8-308C4EB537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2747BC2-17E8-65BD-3454-54DFBBA98E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510" y="423472"/>
            <a:ext cx="4644907" cy="3005528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B6330F1A-62B1-58E6-B882-252FE24563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5224" y="578001"/>
            <a:ext cx="4121946" cy="3024423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B3A178F3-D419-8652-BCC4-D30359E9C1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9171" y="3737361"/>
            <a:ext cx="5247220" cy="2860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6633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E845ED-AF1D-02A3-3DC2-327EE0F48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BERT, word2vec e </a:t>
            </a:r>
            <a:r>
              <a:rPr lang="pt-BR" dirty="0" err="1"/>
              <a:t>transformers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2A45D33-8C08-1D29-A067-E2778EAFF8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pt-BR" dirty="0"/>
              <a:t>Modelos semânticos que aprendem representações de palavras baseadas em vetores.</a:t>
            </a:r>
          </a:p>
          <a:p>
            <a:pPr algn="just">
              <a:lnSpc>
                <a:spcPct val="150000"/>
              </a:lnSpc>
            </a:pPr>
            <a:r>
              <a:rPr lang="pt-BR" dirty="0"/>
              <a:t>“Os vetores resultantes são convincentemente conectados a propriedades de conceitos humanos”.</a:t>
            </a:r>
          </a:p>
        </p:txBody>
      </p:sp>
    </p:spTree>
    <p:extLst>
      <p:ext uri="{BB962C8B-B14F-4D97-AF65-F5344CB8AC3E}">
        <p14:creationId xmlns:p14="http://schemas.microsoft.com/office/powerpoint/2010/main" val="4289232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449B08-572B-8EC4-F6AD-7E7A9EAB1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err="1"/>
              <a:t>Composicionalidade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DFBEF87-E949-85C2-D96B-F41B4A0C1E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006220" cy="435133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pt-BR" dirty="0" err="1"/>
              <a:t>LLMs</a:t>
            </a:r>
            <a:r>
              <a:rPr lang="pt-BR" dirty="0"/>
              <a:t> codificam linguagem natural.</a:t>
            </a:r>
          </a:p>
          <a:p>
            <a:pPr>
              <a:lnSpc>
                <a:spcPct val="150000"/>
              </a:lnSpc>
            </a:pPr>
            <a:r>
              <a:rPr lang="pt-BR" dirty="0"/>
              <a:t>Produto tensorial.</a:t>
            </a:r>
          </a:p>
          <a:p>
            <a:pPr>
              <a:lnSpc>
                <a:spcPct val="150000"/>
              </a:lnSpc>
            </a:pPr>
            <a:r>
              <a:rPr lang="pt-BR" dirty="0"/>
              <a:t>Arquiteturas simbólico-vetoriais (</a:t>
            </a:r>
            <a:r>
              <a:rPr lang="pt-BR" dirty="0" err="1"/>
              <a:t>VSA</a:t>
            </a:r>
            <a:r>
              <a:rPr lang="pt-BR" dirty="0"/>
              <a:t>).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AD18CCF-EAD2-7A5C-2B84-EEBBBFB700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7249" y="1796649"/>
            <a:ext cx="4544008" cy="2162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3307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EF470F-D661-1279-C068-56CFDA08E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Tensor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1305200-E3B4-D506-A6B5-422F822AC0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pt-BR" dirty="0"/>
              <a:t>É uma associação de vetores com propriedades da multiplicação;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1D07B6D-83A6-E7C5-FFF4-7CE141C405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5950" y="3092001"/>
            <a:ext cx="8021169" cy="3219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9492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A4AD1A-5AD4-CE0F-8108-D5EBD9D7F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Base e componentes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DCE81D4-ECAA-3364-282C-D9C3E80926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476184" cy="4351338"/>
          </a:xfrm>
        </p:spPr>
        <p:txBody>
          <a:bodyPr>
            <a:normAutofit fontScale="85000" lnSpcReduction="10000"/>
          </a:bodyPr>
          <a:lstStyle/>
          <a:p>
            <a:pPr algn="just">
              <a:lnSpc>
                <a:spcPct val="150000"/>
              </a:lnSpc>
            </a:pPr>
            <a:r>
              <a:rPr lang="pt-BR" dirty="0"/>
              <a:t>Na base {e}, temos três coordenadas: e1, e2, e3 (x, y, z).</a:t>
            </a:r>
          </a:p>
          <a:p>
            <a:pPr algn="just">
              <a:lnSpc>
                <a:spcPct val="150000"/>
              </a:lnSpc>
            </a:pPr>
            <a:r>
              <a:rPr lang="pt-BR" dirty="0"/>
              <a:t>Qualquer vetor </a:t>
            </a:r>
            <a:r>
              <a:rPr lang="pt-BR" b="1" dirty="0"/>
              <a:t>v</a:t>
            </a:r>
            <a:r>
              <a:rPr lang="pt-BR" dirty="0"/>
              <a:t> representado na base {e} precisa ter coordenadas </a:t>
            </a:r>
            <a:r>
              <a:rPr lang="pt-BR" dirty="0" err="1"/>
              <a:t>v</a:t>
            </a:r>
            <a:r>
              <a:rPr lang="pt-BR" sz="1600" dirty="0" err="1"/>
              <a:t>x</a:t>
            </a:r>
            <a:r>
              <a:rPr lang="pt-BR" dirty="0"/>
              <a:t>, </a:t>
            </a:r>
            <a:r>
              <a:rPr lang="pt-BR" dirty="0" err="1"/>
              <a:t>v</a:t>
            </a:r>
            <a:r>
              <a:rPr lang="pt-BR" sz="1600" dirty="0" err="1"/>
              <a:t>y</a:t>
            </a:r>
            <a:r>
              <a:rPr lang="pt-BR" dirty="0"/>
              <a:t> e </a:t>
            </a:r>
            <a:r>
              <a:rPr lang="pt-BR" dirty="0" err="1"/>
              <a:t>v</a:t>
            </a:r>
            <a:r>
              <a:rPr lang="pt-BR" sz="1600" dirty="0" err="1"/>
              <a:t>z</a:t>
            </a:r>
            <a:r>
              <a:rPr lang="pt-BR" dirty="0"/>
              <a:t>.</a:t>
            </a:r>
          </a:p>
          <a:p>
            <a:pPr algn="just">
              <a:lnSpc>
                <a:spcPct val="150000"/>
              </a:lnSpc>
            </a:pPr>
            <a:r>
              <a:rPr lang="pt-BR" dirty="0" err="1"/>
              <a:t>v</a:t>
            </a:r>
            <a:r>
              <a:rPr lang="pt-BR" sz="1600" dirty="0" err="1"/>
              <a:t>x</a:t>
            </a:r>
            <a:r>
              <a:rPr lang="pt-BR" dirty="0"/>
              <a:t>, </a:t>
            </a:r>
            <a:r>
              <a:rPr lang="pt-BR" dirty="0" err="1"/>
              <a:t>v</a:t>
            </a:r>
            <a:r>
              <a:rPr lang="pt-BR" sz="1600" dirty="0" err="1"/>
              <a:t>y</a:t>
            </a:r>
            <a:r>
              <a:rPr lang="pt-BR" dirty="0"/>
              <a:t> e </a:t>
            </a:r>
            <a:r>
              <a:rPr lang="pt-BR" dirty="0" err="1"/>
              <a:t>v</a:t>
            </a:r>
            <a:r>
              <a:rPr lang="pt-BR" sz="1600" dirty="0" err="1"/>
              <a:t>z</a:t>
            </a:r>
            <a:r>
              <a:rPr lang="pt-BR" sz="1600" dirty="0"/>
              <a:t> </a:t>
            </a:r>
            <a:r>
              <a:rPr lang="pt-BR" dirty="0"/>
              <a:t>= </a:t>
            </a:r>
            <a:r>
              <a:rPr lang="pt-BR" b="1" dirty="0"/>
              <a:t>v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333A7E5-3195-CB09-21DA-18DC0371A4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4339" y="1980697"/>
            <a:ext cx="5782482" cy="382005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Tinta 5">
                <a:extLst>
                  <a:ext uri="{FF2B5EF4-FFF2-40B4-BE49-F238E27FC236}">
                    <a16:creationId xmlns:a16="http://schemas.microsoft.com/office/drawing/2014/main" id="{CE9885B4-54D0-AE62-512C-CF2575846787}"/>
                  </a:ext>
                </a:extLst>
              </p14:cNvPr>
              <p14:cNvContentPartPr/>
              <p14:nvPr/>
            </p14:nvContentPartPr>
            <p14:xfrm>
              <a:off x="8219983" y="3065625"/>
              <a:ext cx="1198080" cy="899640"/>
            </p14:xfrm>
          </p:contentPart>
        </mc:Choice>
        <mc:Fallback xmlns="">
          <p:pic>
            <p:nvPicPr>
              <p:cNvPr id="6" name="Tinta 5">
                <a:extLst>
                  <a:ext uri="{FF2B5EF4-FFF2-40B4-BE49-F238E27FC236}">
                    <a16:creationId xmlns:a16="http://schemas.microsoft.com/office/drawing/2014/main" id="{CE9885B4-54D0-AE62-512C-CF257584678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211343" y="3056985"/>
                <a:ext cx="1215720" cy="917280"/>
              </a:xfrm>
              <a:prstGeom prst="rect">
                <a:avLst/>
              </a:prstGeom>
            </p:spPr>
          </p:pic>
        </mc:Fallback>
      </mc:AlternateContent>
      <p:grpSp>
        <p:nvGrpSpPr>
          <p:cNvPr id="16" name="Agrupar 15">
            <a:extLst>
              <a:ext uri="{FF2B5EF4-FFF2-40B4-BE49-F238E27FC236}">
                <a16:creationId xmlns:a16="http://schemas.microsoft.com/office/drawing/2014/main" id="{CE441A14-5375-A16C-2922-18792D300543}"/>
              </a:ext>
            </a:extLst>
          </p:cNvPr>
          <p:cNvGrpSpPr/>
          <p:nvPr/>
        </p:nvGrpSpPr>
        <p:grpSpPr>
          <a:xfrm>
            <a:off x="9451543" y="2761065"/>
            <a:ext cx="586440" cy="370080"/>
            <a:chOff x="9451543" y="2761065"/>
            <a:chExt cx="586440" cy="370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13" name="Tinta 12">
                  <a:extLst>
                    <a:ext uri="{FF2B5EF4-FFF2-40B4-BE49-F238E27FC236}">
                      <a16:creationId xmlns:a16="http://schemas.microsoft.com/office/drawing/2014/main" id="{FB0D747C-A7B6-AD1C-63BB-F53313D872BD}"/>
                    </a:ext>
                  </a:extLst>
                </p14:cNvPr>
                <p14:cNvContentPartPr/>
                <p14:nvPr/>
              </p14:nvContentPartPr>
              <p14:xfrm>
                <a:off x="9569263" y="2882025"/>
                <a:ext cx="199080" cy="249120"/>
              </p14:xfrm>
            </p:contentPart>
          </mc:Choice>
          <mc:Fallback xmlns="">
            <p:pic>
              <p:nvPicPr>
                <p:cNvPr id="13" name="Tinta 12">
                  <a:extLst>
                    <a:ext uri="{FF2B5EF4-FFF2-40B4-BE49-F238E27FC236}">
                      <a16:creationId xmlns:a16="http://schemas.microsoft.com/office/drawing/2014/main" id="{FB0D747C-A7B6-AD1C-63BB-F53313D872BD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9560623" y="2873025"/>
                  <a:ext cx="216720" cy="26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4" name="Tinta 13">
                  <a:extLst>
                    <a:ext uri="{FF2B5EF4-FFF2-40B4-BE49-F238E27FC236}">
                      <a16:creationId xmlns:a16="http://schemas.microsoft.com/office/drawing/2014/main" id="{22A95566-79BA-DBC6-8426-2C309A937E64}"/>
                    </a:ext>
                  </a:extLst>
                </p14:cNvPr>
                <p14:cNvContentPartPr/>
                <p14:nvPr/>
              </p14:nvContentPartPr>
              <p14:xfrm>
                <a:off x="9451543" y="2796705"/>
                <a:ext cx="549000" cy="37080"/>
              </p14:xfrm>
            </p:contentPart>
          </mc:Choice>
          <mc:Fallback xmlns="">
            <p:pic>
              <p:nvPicPr>
                <p:cNvPr id="14" name="Tinta 13">
                  <a:extLst>
                    <a:ext uri="{FF2B5EF4-FFF2-40B4-BE49-F238E27FC236}">
                      <a16:creationId xmlns:a16="http://schemas.microsoft.com/office/drawing/2014/main" id="{22A95566-79BA-DBC6-8426-2C309A937E6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9442903" y="2787705"/>
                  <a:ext cx="56664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5" name="Tinta 14">
                  <a:extLst>
                    <a:ext uri="{FF2B5EF4-FFF2-40B4-BE49-F238E27FC236}">
                      <a16:creationId xmlns:a16="http://schemas.microsoft.com/office/drawing/2014/main" id="{79BC26E6-B7BF-CAA1-C73C-B77E0920CE58}"/>
                    </a:ext>
                  </a:extLst>
                </p14:cNvPr>
                <p14:cNvContentPartPr/>
                <p14:nvPr/>
              </p14:nvContentPartPr>
              <p14:xfrm>
                <a:off x="9947263" y="2761065"/>
                <a:ext cx="90720" cy="115560"/>
              </p14:xfrm>
            </p:contentPart>
          </mc:Choice>
          <mc:Fallback xmlns="">
            <p:pic>
              <p:nvPicPr>
                <p:cNvPr id="15" name="Tinta 14">
                  <a:extLst>
                    <a:ext uri="{FF2B5EF4-FFF2-40B4-BE49-F238E27FC236}">
                      <a16:creationId xmlns:a16="http://schemas.microsoft.com/office/drawing/2014/main" id="{79BC26E6-B7BF-CAA1-C73C-B77E0920CE58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9938623" y="2752065"/>
                  <a:ext cx="108360" cy="1332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85782861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762949-39A5-5203-42DF-0A9473DF6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Associando vetores (quase chegando ao tensor)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FFB46C1-1C21-306F-AD65-6A4585C7DD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sz="3200" dirty="0" err="1"/>
              <a:t>v</a:t>
            </a:r>
            <a:r>
              <a:rPr lang="pt-BR" sz="1800" dirty="0" err="1"/>
              <a:t>x</a:t>
            </a:r>
            <a:r>
              <a:rPr lang="pt-BR" sz="3200" dirty="0"/>
              <a:t>, </a:t>
            </a:r>
            <a:r>
              <a:rPr lang="pt-BR" sz="3200" dirty="0" err="1"/>
              <a:t>v</a:t>
            </a:r>
            <a:r>
              <a:rPr lang="pt-BR" sz="1800" dirty="0" err="1"/>
              <a:t>y</a:t>
            </a:r>
            <a:r>
              <a:rPr lang="pt-BR" sz="3200" dirty="0"/>
              <a:t> e </a:t>
            </a:r>
            <a:r>
              <a:rPr lang="pt-BR" sz="3200" dirty="0" err="1"/>
              <a:t>v</a:t>
            </a:r>
            <a:r>
              <a:rPr lang="pt-BR" sz="1800" dirty="0" err="1"/>
              <a:t>z</a:t>
            </a:r>
            <a:r>
              <a:rPr lang="pt-BR" sz="1800" dirty="0"/>
              <a:t> </a:t>
            </a:r>
            <a:r>
              <a:rPr lang="pt-BR" sz="3200" dirty="0"/>
              <a:t>= </a:t>
            </a:r>
            <a:r>
              <a:rPr lang="pt-BR" sz="3200" b="1" dirty="0"/>
              <a:t>v</a:t>
            </a:r>
          </a:p>
          <a:p>
            <a:r>
              <a:rPr lang="pt-BR" sz="3200" dirty="0" err="1"/>
              <a:t>u</a:t>
            </a:r>
            <a:r>
              <a:rPr lang="pt-BR" sz="1800" dirty="0" err="1"/>
              <a:t>x</a:t>
            </a:r>
            <a:r>
              <a:rPr lang="pt-BR" sz="3200" dirty="0"/>
              <a:t>, </a:t>
            </a:r>
            <a:r>
              <a:rPr lang="pt-BR" sz="3200" dirty="0" err="1"/>
              <a:t>u</a:t>
            </a:r>
            <a:r>
              <a:rPr lang="pt-BR" sz="1800" dirty="0" err="1"/>
              <a:t>y</a:t>
            </a:r>
            <a:r>
              <a:rPr lang="pt-BR" sz="3200" dirty="0"/>
              <a:t> e </a:t>
            </a:r>
            <a:r>
              <a:rPr lang="pt-BR" sz="3200" dirty="0" err="1"/>
              <a:t>u</a:t>
            </a:r>
            <a:r>
              <a:rPr lang="pt-BR" sz="1800" dirty="0" err="1"/>
              <a:t>z</a:t>
            </a:r>
            <a:r>
              <a:rPr lang="pt-BR" sz="1800" dirty="0"/>
              <a:t> </a:t>
            </a:r>
            <a:r>
              <a:rPr lang="pt-BR" sz="3200" dirty="0"/>
              <a:t>= </a:t>
            </a:r>
            <a:r>
              <a:rPr lang="pt-BR" sz="3200" b="1" dirty="0"/>
              <a:t>u</a:t>
            </a:r>
          </a:p>
          <a:p>
            <a:endParaRPr lang="pt-BR" sz="3200" dirty="0"/>
          </a:p>
          <a:p>
            <a:r>
              <a:rPr lang="pt-BR" sz="3200" dirty="0"/>
              <a:t>v × u = (</a:t>
            </a:r>
            <a:r>
              <a:rPr lang="pt-BR" sz="3200" dirty="0" err="1"/>
              <a:t>v</a:t>
            </a:r>
            <a:r>
              <a:rPr lang="pt-BR" sz="1800" dirty="0" err="1"/>
              <a:t>x</a:t>
            </a:r>
            <a:r>
              <a:rPr lang="pt-BR" sz="3200" dirty="0"/>
              <a:t>, </a:t>
            </a:r>
            <a:r>
              <a:rPr lang="pt-BR" sz="3200" dirty="0" err="1"/>
              <a:t>v</a:t>
            </a:r>
            <a:r>
              <a:rPr lang="pt-BR" sz="1800" dirty="0" err="1"/>
              <a:t>y</a:t>
            </a:r>
            <a:r>
              <a:rPr lang="pt-BR" sz="3200" dirty="0"/>
              <a:t>, </a:t>
            </a:r>
            <a:r>
              <a:rPr lang="pt-BR" sz="3200" dirty="0" err="1"/>
              <a:t>v</a:t>
            </a:r>
            <a:r>
              <a:rPr lang="pt-BR" sz="1800" dirty="0" err="1"/>
              <a:t>z</a:t>
            </a:r>
            <a:r>
              <a:rPr lang="pt-BR" dirty="0"/>
              <a:t>) × (</a:t>
            </a:r>
            <a:r>
              <a:rPr lang="pt-BR" dirty="0" err="1"/>
              <a:t>u</a:t>
            </a:r>
            <a:r>
              <a:rPr lang="pt-BR" sz="1600" dirty="0" err="1"/>
              <a:t>x</a:t>
            </a:r>
            <a:r>
              <a:rPr lang="pt-BR" dirty="0"/>
              <a:t>, </a:t>
            </a:r>
            <a:r>
              <a:rPr lang="pt-BR" dirty="0" err="1"/>
              <a:t>u</a:t>
            </a:r>
            <a:r>
              <a:rPr lang="pt-BR" sz="1600" dirty="0" err="1"/>
              <a:t>y</a:t>
            </a:r>
            <a:r>
              <a:rPr lang="pt-BR" dirty="0"/>
              <a:t>, </a:t>
            </a:r>
            <a:r>
              <a:rPr lang="pt-BR" dirty="0" err="1"/>
              <a:t>u</a:t>
            </a:r>
            <a:r>
              <a:rPr lang="pt-BR" sz="1600" dirty="0" err="1"/>
              <a:t>z</a:t>
            </a:r>
            <a:r>
              <a:rPr lang="pt-BR" dirty="0"/>
              <a:t>)</a:t>
            </a:r>
          </a:p>
          <a:p>
            <a:r>
              <a:rPr lang="pt-BR" sz="3200" dirty="0"/>
              <a:t>v × u = (v</a:t>
            </a:r>
            <a:r>
              <a:rPr lang="pt-BR" sz="1600" dirty="0"/>
              <a:t>1</a:t>
            </a:r>
            <a:r>
              <a:rPr lang="pt-BR" sz="3200" dirty="0"/>
              <a:t>, v</a:t>
            </a:r>
            <a:r>
              <a:rPr lang="pt-BR" sz="1600" dirty="0"/>
              <a:t>2</a:t>
            </a:r>
            <a:r>
              <a:rPr lang="pt-BR" sz="3200" dirty="0"/>
              <a:t>, v</a:t>
            </a:r>
            <a:r>
              <a:rPr lang="pt-BR" sz="1600" dirty="0"/>
              <a:t>2</a:t>
            </a:r>
            <a:r>
              <a:rPr lang="pt-BR" sz="3200" dirty="0"/>
              <a:t>) × (u</a:t>
            </a:r>
            <a:r>
              <a:rPr lang="pt-BR" sz="1600" dirty="0"/>
              <a:t>1</a:t>
            </a:r>
            <a:r>
              <a:rPr lang="pt-BR" sz="3200" dirty="0"/>
              <a:t>, u</a:t>
            </a:r>
            <a:r>
              <a:rPr lang="pt-BR" sz="1600" dirty="0"/>
              <a:t>2</a:t>
            </a:r>
            <a:r>
              <a:rPr lang="pt-BR" sz="3200" dirty="0"/>
              <a:t>, u</a:t>
            </a:r>
            <a:r>
              <a:rPr lang="pt-BR" sz="1600" dirty="0"/>
              <a:t>3</a:t>
            </a:r>
            <a:r>
              <a:rPr lang="pt-BR" sz="3200" dirty="0"/>
              <a:t>)</a:t>
            </a:r>
          </a:p>
          <a:p>
            <a:endParaRPr lang="pt-BR" dirty="0"/>
          </a:p>
          <a:p>
            <a:pPr marL="0" indent="0" algn="ctr">
              <a:buNone/>
            </a:pPr>
            <a:r>
              <a:rPr lang="pt-BR" dirty="0"/>
              <a:t>v</a:t>
            </a:r>
            <a:r>
              <a:rPr lang="pt-BR" sz="1600" dirty="0"/>
              <a:t>1</a:t>
            </a:r>
            <a:r>
              <a:rPr lang="pt-BR" dirty="0"/>
              <a:t>u</a:t>
            </a:r>
            <a:r>
              <a:rPr lang="pt-BR" sz="1600" dirty="0"/>
              <a:t>1</a:t>
            </a:r>
            <a:r>
              <a:rPr lang="pt-BR" dirty="0"/>
              <a:t>, v</a:t>
            </a:r>
            <a:r>
              <a:rPr lang="pt-BR" sz="1600" dirty="0"/>
              <a:t>1</a:t>
            </a:r>
            <a:r>
              <a:rPr lang="pt-BR" dirty="0"/>
              <a:t>u</a:t>
            </a:r>
            <a:r>
              <a:rPr lang="pt-BR" sz="1600" dirty="0"/>
              <a:t>2</a:t>
            </a:r>
            <a:r>
              <a:rPr lang="pt-BR" dirty="0"/>
              <a:t>, v</a:t>
            </a:r>
            <a:r>
              <a:rPr lang="pt-BR" sz="1600" dirty="0"/>
              <a:t>1</a:t>
            </a:r>
            <a:r>
              <a:rPr lang="pt-BR" dirty="0"/>
              <a:t>u</a:t>
            </a:r>
            <a:r>
              <a:rPr lang="pt-BR" sz="1600" dirty="0"/>
              <a:t>3</a:t>
            </a:r>
            <a:r>
              <a:rPr lang="pt-BR" sz="3600" dirty="0"/>
              <a:t>		</a:t>
            </a:r>
            <a:r>
              <a:rPr lang="pt-BR" dirty="0"/>
              <a:t>T</a:t>
            </a:r>
            <a:r>
              <a:rPr lang="pt-BR" sz="1600" dirty="0"/>
              <a:t>11</a:t>
            </a:r>
            <a:r>
              <a:rPr lang="pt-BR" dirty="0"/>
              <a:t>, T</a:t>
            </a:r>
            <a:r>
              <a:rPr lang="pt-BR" sz="1600" dirty="0"/>
              <a:t>12</a:t>
            </a:r>
            <a:r>
              <a:rPr lang="pt-BR" dirty="0"/>
              <a:t>, T</a:t>
            </a:r>
            <a:r>
              <a:rPr lang="pt-BR" sz="1600" dirty="0"/>
              <a:t>13</a:t>
            </a:r>
          </a:p>
          <a:p>
            <a:pPr marL="0" indent="0" algn="ctr">
              <a:buNone/>
            </a:pPr>
            <a:r>
              <a:rPr lang="pt-BR" dirty="0"/>
              <a:t>v</a:t>
            </a:r>
            <a:r>
              <a:rPr lang="pt-BR" sz="1600" dirty="0"/>
              <a:t>2</a:t>
            </a:r>
            <a:r>
              <a:rPr lang="pt-BR" dirty="0"/>
              <a:t>u</a:t>
            </a:r>
            <a:r>
              <a:rPr lang="pt-BR" sz="1600" dirty="0"/>
              <a:t>1</a:t>
            </a:r>
            <a:r>
              <a:rPr lang="pt-BR" dirty="0"/>
              <a:t>, v</a:t>
            </a:r>
            <a:r>
              <a:rPr lang="pt-BR" sz="1600" dirty="0"/>
              <a:t>2</a:t>
            </a:r>
            <a:r>
              <a:rPr lang="pt-BR" dirty="0"/>
              <a:t>u</a:t>
            </a:r>
            <a:r>
              <a:rPr lang="pt-BR" sz="1600" dirty="0"/>
              <a:t>2</a:t>
            </a:r>
            <a:r>
              <a:rPr lang="pt-BR" dirty="0"/>
              <a:t>, v</a:t>
            </a:r>
            <a:r>
              <a:rPr lang="pt-BR" sz="1600" dirty="0"/>
              <a:t>2</a:t>
            </a:r>
            <a:r>
              <a:rPr lang="pt-BR" dirty="0"/>
              <a:t>u</a:t>
            </a:r>
            <a:r>
              <a:rPr lang="pt-BR" sz="1600" dirty="0"/>
              <a:t>3		</a:t>
            </a:r>
            <a:r>
              <a:rPr lang="pt-BR" dirty="0"/>
              <a:t>T</a:t>
            </a:r>
            <a:r>
              <a:rPr lang="pt-BR" sz="1600" dirty="0"/>
              <a:t>21</a:t>
            </a:r>
            <a:r>
              <a:rPr lang="pt-BR" dirty="0"/>
              <a:t>, T</a:t>
            </a:r>
            <a:r>
              <a:rPr lang="pt-BR" sz="1600" dirty="0"/>
              <a:t>22</a:t>
            </a:r>
            <a:r>
              <a:rPr lang="pt-BR" dirty="0"/>
              <a:t>, T</a:t>
            </a:r>
            <a:r>
              <a:rPr lang="pt-BR" sz="1600" dirty="0"/>
              <a:t>23</a:t>
            </a:r>
            <a:endParaRPr lang="pt-BR" sz="1400" dirty="0"/>
          </a:p>
          <a:p>
            <a:pPr marL="0" indent="0" algn="ctr">
              <a:buNone/>
            </a:pPr>
            <a:r>
              <a:rPr lang="pt-BR" dirty="0"/>
              <a:t>v</a:t>
            </a:r>
            <a:r>
              <a:rPr lang="pt-BR" sz="1600" dirty="0"/>
              <a:t>3</a:t>
            </a:r>
            <a:r>
              <a:rPr lang="pt-BR" dirty="0"/>
              <a:t>u</a:t>
            </a:r>
            <a:r>
              <a:rPr lang="pt-BR" sz="1600" dirty="0"/>
              <a:t>1</a:t>
            </a:r>
            <a:r>
              <a:rPr lang="pt-BR" dirty="0"/>
              <a:t>, v</a:t>
            </a:r>
            <a:r>
              <a:rPr lang="pt-BR" sz="1600" dirty="0"/>
              <a:t>3</a:t>
            </a:r>
            <a:r>
              <a:rPr lang="pt-BR" dirty="0"/>
              <a:t>u</a:t>
            </a:r>
            <a:r>
              <a:rPr lang="pt-BR" sz="1600" dirty="0"/>
              <a:t>2</a:t>
            </a:r>
            <a:r>
              <a:rPr lang="pt-BR" dirty="0"/>
              <a:t>, v</a:t>
            </a:r>
            <a:r>
              <a:rPr lang="pt-BR" sz="1600" dirty="0"/>
              <a:t>3</a:t>
            </a:r>
            <a:r>
              <a:rPr lang="pt-BR" dirty="0"/>
              <a:t>u</a:t>
            </a:r>
            <a:r>
              <a:rPr lang="pt-BR" sz="1600" dirty="0"/>
              <a:t>3</a:t>
            </a:r>
            <a:r>
              <a:rPr lang="pt-BR" dirty="0"/>
              <a:t>		T</a:t>
            </a:r>
            <a:r>
              <a:rPr lang="pt-BR" sz="1600" dirty="0"/>
              <a:t>31</a:t>
            </a:r>
            <a:r>
              <a:rPr lang="pt-BR" dirty="0"/>
              <a:t>, T</a:t>
            </a:r>
            <a:r>
              <a:rPr lang="pt-BR" sz="1600" dirty="0"/>
              <a:t>32</a:t>
            </a:r>
            <a:r>
              <a:rPr lang="pt-BR" dirty="0"/>
              <a:t>, T</a:t>
            </a:r>
            <a:r>
              <a:rPr lang="pt-BR" sz="1600" dirty="0"/>
              <a:t>33</a:t>
            </a:r>
          </a:p>
        </p:txBody>
      </p:sp>
    </p:spTree>
    <p:extLst>
      <p:ext uri="{BB962C8B-B14F-4D97-AF65-F5344CB8AC3E}">
        <p14:creationId xmlns:p14="http://schemas.microsoft.com/office/powerpoint/2010/main" val="49626144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F74024-E638-0E3B-90EF-0FE9ECBBC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79778DB-07AA-4EDD-F793-B7EA946048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6366397-9C3B-A4AF-1E9F-7D2126CADB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308" y="652075"/>
            <a:ext cx="10993384" cy="555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5386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5E735C-496E-2C85-D22D-8D1594246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A1904FC-8D01-597F-7BFF-C0EDF11F78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lnSpc>
                <a:spcPct val="160000"/>
              </a:lnSpc>
            </a:pPr>
            <a:r>
              <a:rPr lang="pt-BR" dirty="0"/>
              <a:t>Quando muda os valores da base, muda o tensor.</a:t>
            </a:r>
          </a:p>
          <a:p>
            <a:pPr lvl="1" algn="just">
              <a:lnSpc>
                <a:spcPct val="160000"/>
              </a:lnSpc>
            </a:pPr>
            <a:r>
              <a:rPr lang="pt-BR" dirty="0"/>
              <a:t>Curiosidade: assim você consegue trabalhar com distorções no espaço-tempo.</a:t>
            </a:r>
          </a:p>
          <a:p>
            <a:pPr lvl="1" algn="just">
              <a:lnSpc>
                <a:spcPct val="160000"/>
              </a:lnSpc>
            </a:pPr>
            <a:r>
              <a:rPr lang="pt-BR" dirty="0"/>
              <a:t>Um dos usos dos tensores é analisar “tensões” e deformações nos sólidos.</a:t>
            </a:r>
          </a:p>
          <a:p>
            <a:pPr algn="just">
              <a:lnSpc>
                <a:spcPct val="160000"/>
              </a:lnSpc>
            </a:pPr>
            <a:r>
              <a:rPr lang="pt-BR" dirty="0"/>
              <a:t>Um sólido (base) é deformado com uma força. O Tensor representa isso.</a:t>
            </a:r>
          </a:p>
          <a:p>
            <a:pPr lvl="1" algn="just">
              <a:lnSpc>
                <a:spcPct val="160000"/>
              </a:lnSpc>
            </a:pPr>
            <a:r>
              <a:rPr lang="pt-BR" dirty="0"/>
              <a:t>Casa (base) vermelha (deformação).</a:t>
            </a:r>
          </a:p>
          <a:p>
            <a:pPr algn="just">
              <a:lnSpc>
                <a:spcPct val="160000"/>
              </a:lnSpc>
            </a:pPr>
            <a:r>
              <a:rPr lang="pt-BR" dirty="0"/>
              <a:t>Se muda o valor da base (significado mais básico), muda o tensor (significado composicional).</a:t>
            </a:r>
          </a:p>
        </p:txBody>
      </p:sp>
    </p:spTree>
    <p:extLst>
      <p:ext uri="{BB962C8B-B14F-4D97-AF65-F5344CB8AC3E}">
        <p14:creationId xmlns:p14="http://schemas.microsoft.com/office/powerpoint/2010/main" val="4308508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276323-6D54-D419-C962-11F3964EB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Tensor </a:t>
            </a:r>
            <a:r>
              <a:rPr lang="pt-BR" dirty="0" err="1"/>
              <a:t>Product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65E32C0-298F-3D75-D188-2543B1FF50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356798" cy="4351338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pt-BR" dirty="0"/>
              <a:t>Combina dois tensores em um novo;</a:t>
            </a:r>
          </a:p>
          <a:p>
            <a:pPr algn="just">
              <a:lnSpc>
                <a:spcPct val="150000"/>
              </a:lnSpc>
            </a:pPr>
            <a:r>
              <a:rPr lang="pt-BR" dirty="0" err="1"/>
              <a:t>Multi-multiplicação</a:t>
            </a:r>
            <a:r>
              <a:rPr lang="pt-BR" dirty="0"/>
              <a:t>;</a:t>
            </a:r>
          </a:p>
          <a:p>
            <a:pPr algn="just">
              <a:lnSpc>
                <a:spcPct val="150000"/>
              </a:lnSpc>
            </a:pPr>
            <a:r>
              <a:rPr lang="pt-BR" dirty="0"/>
              <a:t>Permite que unidades básicas interajam entre si (</a:t>
            </a:r>
            <a:r>
              <a:rPr lang="pt-BR" dirty="0" err="1"/>
              <a:t>composicionalidade</a:t>
            </a:r>
            <a:r>
              <a:rPr lang="pt-BR" dirty="0"/>
              <a:t>)!</a:t>
            </a:r>
          </a:p>
        </p:txBody>
      </p:sp>
      <p:pic>
        <p:nvPicPr>
          <p:cNvPr id="1026" name="Picture 2" descr="Kronecker product - Wikipedia">
            <a:extLst>
              <a:ext uri="{FF2B5EF4-FFF2-40B4-BE49-F238E27FC236}">
                <a16:creationId xmlns:a16="http://schemas.microsoft.com/office/drawing/2014/main" id="{212EBBE5-B2DE-9672-9ADC-B43D427EA6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8569" y="1920832"/>
            <a:ext cx="6200007" cy="238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70959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18C07F-8C89-2698-F623-9B297C234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658307F-82B4-5DA8-8E8C-0B381E60F8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B06250A-8ADE-B9A0-5340-E45F584051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9890" y="447259"/>
            <a:ext cx="6592220" cy="5963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8906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3D5EE8-45FB-55D6-DCCB-EC961D0FE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743D33F-24BB-C1E1-2505-64700E6AE4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E956416-F809-1C28-A8D4-CBB8F80060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8579" y="3503963"/>
            <a:ext cx="8934842" cy="3098573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63C95C9C-653C-1407-3A09-7C2E9770FA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1671" y="0"/>
            <a:ext cx="5788658" cy="3354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40124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B4E379-A617-BADB-8890-88DA6EF82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A7225B2-470A-42B9-87AC-50893BDE70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pt-BR" dirty="0"/>
              <a:t>É como se cada palavra fosse um ponto em um espaço vetorial com milhões de dimensões, cujo sentido só fosse capturado pela interação com outros vetores.</a:t>
            </a:r>
          </a:p>
        </p:txBody>
      </p:sp>
    </p:spTree>
    <p:extLst>
      <p:ext uri="{BB962C8B-B14F-4D97-AF65-F5344CB8AC3E}">
        <p14:creationId xmlns:p14="http://schemas.microsoft.com/office/powerpoint/2010/main" val="203892033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E86593-535E-5571-FD71-98EA11FE0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Níveis de </a:t>
            </a:r>
            <a:r>
              <a:rPr lang="pt-BR" dirty="0" err="1"/>
              <a:t>Marr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CD489FC-F36D-858E-90E9-8D7C709B52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16386" name="Picture 2" descr="Marr's three levels of inquiry | Computational Neuroscience">
            <a:extLst>
              <a:ext uri="{FF2B5EF4-FFF2-40B4-BE49-F238E27FC236}">
                <a16:creationId xmlns:a16="http://schemas.microsoft.com/office/drawing/2014/main" id="{0D1DBC16-71BD-6D5A-C079-81914CAA05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771" y="1690688"/>
            <a:ext cx="10484458" cy="4443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Tinta 3">
                <a:extLst>
                  <a:ext uri="{FF2B5EF4-FFF2-40B4-BE49-F238E27FC236}">
                    <a16:creationId xmlns:a16="http://schemas.microsoft.com/office/drawing/2014/main" id="{1E614B02-B3F8-BB6A-EBC3-4B0D2AD68777}"/>
                  </a:ext>
                </a:extLst>
              </p14:cNvPr>
              <p14:cNvContentPartPr/>
              <p14:nvPr/>
            </p14:nvContentPartPr>
            <p14:xfrm>
              <a:off x="1397413" y="2437901"/>
              <a:ext cx="2919240" cy="344160"/>
            </p14:xfrm>
          </p:contentPart>
        </mc:Choice>
        <mc:Fallback xmlns="">
          <p:pic>
            <p:nvPicPr>
              <p:cNvPr id="4" name="Tinta 3">
                <a:extLst>
                  <a:ext uri="{FF2B5EF4-FFF2-40B4-BE49-F238E27FC236}">
                    <a16:creationId xmlns:a16="http://schemas.microsoft.com/office/drawing/2014/main" id="{1E614B02-B3F8-BB6A-EBC3-4B0D2AD6877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25413" y="2293901"/>
                <a:ext cx="3062880" cy="63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Tinta 4">
                <a:extLst>
                  <a:ext uri="{FF2B5EF4-FFF2-40B4-BE49-F238E27FC236}">
                    <a16:creationId xmlns:a16="http://schemas.microsoft.com/office/drawing/2014/main" id="{31FCD657-8674-2003-36F9-41366145B1FB}"/>
                  </a:ext>
                </a:extLst>
              </p14:cNvPr>
              <p14:cNvContentPartPr/>
              <p14:nvPr/>
            </p14:nvContentPartPr>
            <p14:xfrm>
              <a:off x="1111573" y="1812581"/>
              <a:ext cx="6457320" cy="1220760"/>
            </p14:xfrm>
          </p:contentPart>
        </mc:Choice>
        <mc:Fallback xmlns="">
          <p:pic>
            <p:nvPicPr>
              <p:cNvPr id="5" name="Tinta 4">
                <a:extLst>
                  <a:ext uri="{FF2B5EF4-FFF2-40B4-BE49-F238E27FC236}">
                    <a16:creationId xmlns:a16="http://schemas.microsoft.com/office/drawing/2014/main" id="{31FCD657-8674-2003-36F9-41366145B1F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39933" y="1668941"/>
                <a:ext cx="6600960" cy="1508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898177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981143-BECC-9329-8D52-2302C7408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Vetores e a visão prototípica de linguagem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8362406-90DC-8A01-65DC-EE45CD9B3B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pt-BR" dirty="0"/>
              <a:t>Teoria do protótipo: cada conceito é um ponto no espaço de traços.</a:t>
            </a:r>
          </a:p>
          <a:p>
            <a:pPr lvl="1" algn="just">
              <a:lnSpc>
                <a:spcPct val="150000"/>
              </a:lnSpc>
            </a:pPr>
            <a:r>
              <a:rPr lang="pt-BR" dirty="0"/>
              <a:t>Uma variante é o modelo de exemplares: registramos tudo na memória.</a:t>
            </a:r>
          </a:p>
          <a:p>
            <a:pPr lvl="2" algn="just">
              <a:lnSpc>
                <a:spcPct val="150000"/>
              </a:lnSpc>
            </a:pPr>
            <a:r>
              <a:rPr lang="pt-BR" dirty="0"/>
              <a:t>Linguística Cognitiva.</a:t>
            </a:r>
          </a:p>
          <a:p>
            <a:pPr lvl="1" algn="just">
              <a:lnSpc>
                <a:spcPct val="150000"/>
              </a:lnSpc>
            </a:pPr>
            <a:r>
              <a:rPr lang="pt-BR" dirty="0"/>
              <a:t>Pertença a um conceito é probabilística (</a:t>
            </a:r>
            <a:r>
              <a:rPr lang="pt-BR" dirty="0" err="1"/>
              <a:t>fuzzy</a:t>
            </a:r>
            <a:r>
              <a:rPr lang="pt-BR" dirty="0"/>
              <a:t>).</a:t>
            </a:r>
          </a:p>
          <a:p>
            <a:pPr algn="just">
              <a:lnSpc>
                <a:spcPct val="150000"/>
              </a:lnSpc>
            </a:pPr>
            <a:endParaRPr lang="pt-BR" dirty="0"/>
          </a:p>
          <a:p>
            <a:pPr algn="just">
              <a:lnSpc>
                <a:spcPct val="150000"/>
              </a:lnSpc>
            </a:pPr>
            <a:r>
              <a:rPr lang="pt-BR" dirty="0"/>
              <a:t>Conceitos mais prototípicos são melhor lembrados (e mais rapidamente).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58B79E5-0768-9B56-23BD-C108557DFA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0597" y="3109982"/>
            <a:ext cx="3821403" cy="1837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8152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D3075C-91D6-0C89-AF02-74006568D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DA0CB23-5BB0-AA8F-BC39-2C03F3DCA1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8434" name="Picture 2" descr="35 years of Cognitive Linguistics Session 2: Categorization Martin Hilpert.  - ppt download">
            <a:extLst>
              <a:ext uri="{FF2B5EF4-FFF2-40B4-BE49-F238E27FC236}">
                <a16:creationId xmlns:a16="http://schemas.microsoft.com/office/drawing/2014/main" id="{58551415-BC9D-E984-E537-CA87550E3C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484118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1AAD52-D427-8E53-D8C0-A4ED73BD1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0AD7B43-C560-0431-99B6-3129976790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pt-BR" dirty="0"/>
              <a:t>A </a:t>
            </a:r>
            <a:r>
              <a:rPr lang="pt-BR" dirty="0" err="1"/>
              <a:t>prototipicidade</a:t>
            </a:r>
            <a:r>
              <a:rPr lang="pt-BR" dirty="0"/>
              <a:t> de um conceito está relacionado ao quão próximo o vetor está do vetor que mais representa a classe.</a:t>
            </a:r>
          </a:p>
          <a:p>
            <a:pPr algn="just">
              <a:lnSpc>
                <a:spcPct val="150000"/>
              </a:lnSpc>
            </a:pPr>
            <a:endParaRPr lang="pt-BR" dirty="0"/>
          </a:p>
          <a:p>
            <a:pPr algn="just">
              <a:lnSpc>
                <a:spcPct val="150000"/>
              </a:lnSpc>
            </a:pPr>
            <a:r>
              <a:rPr lang="pt-BR" dirty="0"/>
              <a:t>O vetor de “andorinha” está mais próximo do vetor “pássaro” do que o vetor “pinguim”.</a:t>
            </a:r>
          </a:p>
        </p:txBody>
      </p:sp>
    </p:spTree>
    <p:extLst>
      <p:ext uri="{BB962C8B-B14F-4D97-AF65-F5344CB8AC3E}">
        <p14:creationId xmlns:p14="http://schemas.microsoft.com/office/powerpoint/2010/main" val="174456558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3550CB-5C72-7AAC-92D2-6A001F149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Como vetores se relacionam?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239C75F-499A-44E2-2DC2-20067BA628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794241" cy="4801512"/>
          </a:xfrm>
        </p:spPr>
        <p:txBody>
          <a:bodyPr>
            <a:normAutofit fontScale="92500"/>
          </a:bodyPr>
          <a:lstStyle/>
          <a:p>
            <a:pPr algn="just">
              <a:lnSpc>
                <a:spcPct val="150000"/>
              </a:lnSpc>
            </a:pPr>
            <a:r>
              <a:rPr lang="pt-BR" sz="2400" dirty="0"/>
              <a:t>“Causar” – algo/alguém | algo.</a:t>
            </a:r>
          </a:p>
          <a:p>
            <a:pPr lvl="1" algn="just">
              <a:lnSpc>
                <a:spcPct val="150000"/>
              </a:lnSpc>
            </a:pPr>
            <a:r>
              <a:rPr lang="pt-BR" sz="2000" dirty="0" err="1"/>
              <a:t>Binding</a:t>
            </a:r>
            <a:r>
              <a:rPr lang="pt-BR" sz="2000" dirty="0"/>
              <a:t>.</a:t>
            </a:r>
          </a:p>
          <a:p>
            <a:pPr algn="just">
              <a:lnSpc>
                <a:spcPct val="150000"/>
              </a:lnSpc>
            </a:pPr>
            <a:r>
              <a:rPr lang="pt-BR" sz="2400" dirty="0"/>
              <a:t>A soma da causa com seus argumentos é uma simples soma de vetores.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pt-BR" sz="2400" dirty="0"/>
          </a:p>
          <a:p>
            <a:pPr algn="just">
              <a:lnSpc>
                <a:spcPct val="150000"/>
              </a:lnSpc>
            </a:pPr>
            <a:r>
              <a:rPr lang="pt-BR" sz="2400" dirty="0"/>
              <a:t>Vetor para “CARRO</a:t>
            </a:r>
            <a:r>
              <a:rPr lang="pt-BR" sz="2400" u="sng" dirty="0"/>
              <a:t>S</a:t>
            </a:r>
            <a:r>
              <a:rPr lang="pt-BR" sz="2400" dirty="0"/>
              <a:t>” = v CARRO + v MAÇÃS – v MAÇÃ</a:t>
            </a:r>
          </a:p>
          <a:p>
            <a:pPr algn="just">
              <a:lnSpc>
                <a:spcPct val="150000"/>
              </a:lnSpc>
            </a:pPr>
            <a:r>
              <a:rPr lang="pt-BR" sz="2400" dirty="0"/>
              <a:t>Vetor para marca de plural seria v MAÇÃS – v MAÇÃ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A27308A-5F25-519F-21C2-C7CC4532AC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7282" y="1825625"/>
            <a:ext cx="4394718" cy="2689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29173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3B1635-BFB8-683B-EA6C-F665D7E7F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CC0BE8C-A2FA-E36D-059B-A51BF6EC69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79BC38EF-3D06-3A92-3B70-8A86DB4234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3766" y="0"/>
            <a:ext cx="94844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6657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894C40-E5AC-78CD-4755-9F9D2C94F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Visão teórica dos vetores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F1C5F8C-BACA-A7AB-CF46-CF71A30C33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pt-BR" dirty="0"/>
              <a:t>Conceitos só fazem sentido em relação com outros conceitos.</a:t>
            </a:r>
          </a:p>
          <a:p>
            <a:pPr algn="just">
              <a:lnSpc>
                <a:spcPct val="150000"/>
              </a:lnSpc>
            </a:pPr>
            <a:r>
              <a:rPr lang="pt-BR" dirty="0" err="1"/>
              <a:t>Church</a:t>
            </a:r>
            <a:r>
              <a:rPr lang="pt-BR" dirty="0"/>
              <a:t> encoding e </a:t>
            </a:r>
            <a:r>
              <a:rPr lang="pt-BR" dirty="0" err="1"/>
              <a:t>VSAs</a:t>
            </a:r>
            <a:r>
              <a:rPr lang="pt-B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3046829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251046-ECB1-8D3A-1103-271A319DD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err="1"/>
              <a:t>Church</a:t>
            </a:r>
            <a:r>
              <a:rPr lang="pt-BR" dirty="0"/>
              <a:t> Encoding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06C0B57-03FF-71D3-E376-ECCD2F9D92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>
              <a:lnSpc>
                <a:spcPct val="160000"/>
              </a:lnSpc>
            </a:pPr>
            <a:r>
              <a:rPr lang="pt-BR" dirty="0">
                <a:latin typeface="+mj-lt"/>
              </a:rPr>
              <a:t>Derivado do Cálculo Lambda;</a:t>
            </a:r>
          </a:p>
          <a:p>
            <a:pPr lvl="1" algn="just">
              <a:lnSpc>
                <a:spcPct val="160000"/>
              </a:lnSpc>
            </a:pPr>
            <a:r>
              <a:rPr lang="pt-BR" dirty="0">
                <a:latin typeface="+mj-lt"/>
              </a:rPr>
              <a:t>Variable: x, y, z;</a:t>
            </a:r>
          </a:p>
          <a:p>
            <a:pPr lvl="1" algn="just">
              <a:lnSpc>
                <a:spcPct val="160000"/>
              </a:lnSpc>
            </a:pPr>
            <a:r>
              <a:rPr lang="pt-BR" dirty="0" err="1">
                <a:latin typeface="+mj-lt"/>
              </a:rPr>
              <a:t>Abstraction</a:t>
            </a:r>
            <a:r>
              <a:rPr lang="pt-BR" dirty="0">
                <a:latin typeface="+mj-lt"/>
              </a:rPr>
              <a:t>: função (</a:t>
            </a:r>
            <a:r>
              <a:rPr lang="pt-BR" dirty="0">
                <a:latin typeface="+mj-lt"/>
                <a:cs typeface="Times New Roman" panose="02020603050405020304" pitchFamily="18" charset="0"/>
              </a:rPr>
              <a:t>λ) </a:t>
            </a:r>
            <a:r>
              <a:rPr lang="pt-BR" dirty="0" err="1">
                <a:latin typeface="+mj-lt"/>
                <a:cs typeface="Times New Roman" panose="02020603050405020304" pitchFamily="18" charset="0"/>
              </a:rPr>
              <a:t>λx.x</a:t>
            </a:r>
            <a:r>
              <a:rPr lang="pt-BR" dirty="0">
                <a:latin typeface="+mj-lt"/>
                <a:cs typeface="Times New Roman" panose="02020603050405020304" pitchFamily="18" charset="0"/>
              </a:rPr>
              <a:t> | f(x) = x</a:t>
            </a:r>
          </a:p>
          <a:p>
            <a:pPr lvl="1" algn="just">
              <a:lnSpc>
                <a:spcPct val="160000"/>
              </a:lnSpc>
            </a:pPr>
            <a:r>
              <a:rPr lang="pt-BR" dirty="0" err="1">
                <a:latin typeface="+mj-lt"/>
                <a:cs typeface="Times New Roman" panose="02020603050405020304" pitchFamily="18" charset="0"/>
              </a:rPr>
              <a:t>Application</a:t>
            </a:r>
            <a:r>
              <a:rPr lang="pt-BR" dirty="0">
                <a:latin typeface="+mj-lt"/>
                <a:cs typeface="Times New Roman" panose="02020603050405020304" pitchFamily="18" charset="0"/>
              </a:rPr>
              <a:t>: faz operações na abstração.</a:t>
            </a:r>
          </a:p>
          <a:p>
            <a:pPr algn="just">
              <a:lnSpc>
                <a:spcPct val="160000"/>
              </a:lnSpc>
            </a:pPr>
            <a:r>
              <a:rPr lang="pt-BR" dirty="0" err="1">
                <a:latin typeface="+mj-lt"/>
                <a:cs typeface="Times New Roman" panose="02020603050405020304" pitchFamily="18" charset="0"/>
              </a:rPr>
              <a:t>Church</a:t>
            </a:r>
            <a:r>
              <a:rPr lang="pt-BR" dirty="0">
                <a:latin typeface="+mj-lt"/>
                <a:cs typeface="Times New Roman" panose="02020603050405020304" pitchFamily="18" charset="0"/>
              </a:rPr>
              <a:t> encoding: mapeia o cálculo lambda com valores numéricos.</a:t>
            </a:r>
          </a:p>
          <a:p>
            <a:pPr algn="just">
              <a:lnSpc>
                <a:spcPct val="160000"/>
              </a:lnSpc>
            </a:pPr>
            <a:endParaRPr lang="pt-BR" dirty="0">
              <a:latin typeface="+mj-lt"/>
              <a:cs typeface="Times New Roman" panose="02020603050405020304" pitchFamily="18" charset="0"/>
            </a:endParaRPr>
          </a:p>
          <a:p>
            <a:pPr algn="just">
              <a:lnSpc>
                <a:spcPct val="160000"/>
              </a:lnSpc>
            </a:pPr>
            <a:r>
              <a:rPr lang="pt-BR" dirty="0">
                <a:latin typeface="+mj-lt"/>
                <a:cs typeface="Times New Roman" panose="02020603050405020304" pitchFamily="18" charset="0"/>
              </a:rPr>
              <a:t>Como o cálculo lambda é universal (o mesmo sistema usado para vários processamentos), você consegue usar o mesmo cálculo tanto para vetores quanto para a linguagem.</a:t>
            </a:r>
          </a:p>
          <a:p>
            <a:pPr lvl="1" algn="just">
              <a:lnSpc>
                <a:spcPct val="160000"/>
              </a:lnSpc>
            </a:pPr>
            <a:r>
              <a:rPr lang="pt-BR" dirty="0">
                <a:latin typeface="+mj-lt"/>
                <a:cs typeface="Times New Roman" panose="02020603050405020304" pitchFamily="18" charset="0"/>
              </a:rPr>
              <a:t>Os autores sugerem que temos um sistema de </a:t>
            </a:r>
            <a:r>
              <a:rPr lang="pt-BR" dirty="0" err="1">
                <a:latin typeface="+mj-lt"/>
                <a:cs typeface="Times New Roman" panose="02020603050405020304" pitchFamily="18" charset="0"/>
              </a:rPr>
              <a:t>church</a:t>
            </a:r>
            <a:r>
              <a:rPr lang="pt-BR" dirty="0">
                <a:latin typeface="+mj-lt"/>
                <a:cs typeface="Times New Roman" panose="02020603050405020304" pitchFamily="18" charset="0"/>
              </a:rPr>
              <a:t>-encoding em nós para associarmos conceitos.</a:t>
            </a:r>
            <a:endParaRPr lang="pt-B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2831976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96BB1E-938E-DEEB-7005-74B679309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err="1"/>
              <a:t>VSA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AE8F0ED-CC32-C172-3C3D-C282D6AEC1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593732" cy="4351338"/>
          </a:xfrm>
        </p:spPr>
        <p:txBody>
          <a:bodyPr>
            <a:normAutofit fontScale="85000" lnSpcReduction="20000"/>
          </a:bodyPr>
          <a:lstStyle/>
          <a:p>
            <a:pPr algn="just">
              <a:lnSpc>
                <a:spcPct val="150000"/>
              </a:lnSpc>
            </a:pPr>
            <a:r>
              <a:rPr lang="pt-BR" dirty="0"/>
              <a:t>Computações simbólicas (</a:t>
            </a:r>
            <a:r>
              <a:rPr lang="pt-BR" dirty="0" err="1"/>
              <a:t>term</a:t>
            </a:r>
            <a:r>
              <a:rPr lang="pt-BR" dirty="0"/>
              <a:t> </a:t>
            </a:r>
            <a:r>
              <a:rPr lang="pt-BR" dirty="0" err="1"/>
              <a:t>rewriting</a:t>
            </a:r>
            <a:r>
              <a:rPr lang="pt-BR" dirty="0"/>
              <a:t>) usando vetores.</a:t>
            </a:r>
          </a:p>
          <a:p>
            <a:pPr lvl="1" algn="just">
              <a:lnSpc>
                <a:spcPct val="150000"/>
              </a:lnSpc>
            </a:pPr>
            <a:r>
              <a:rPr lang="pt-BR" dirty="0"/>
              <a:t>Cada símbolo, um vetor.</a:t>
            </a:r>
          </a:p>
          <a:p>
            <a:pPr lvl="1" algn="just">
              <a:lnSpc>
                <a:spcPct val="150000"/>
              </a:lnSpc>
            </a:pPr>
            <a:r>
              <a:rPr lang="pt-BR" dirty="0"/>
              <a:t>Representações distribuídas (quanto mais dados, melhor).</a:t>
            </a:r>
          </a:p>
          <a:p>
            <a:pPr lvl="2" algn="just">
              <a:lnSpc>
                <a:spcPct val="150000"/>
              </a:lnSpc>
            </a:pPr>
            <a:r>
              <a:rPr lang="pt-BR" dirty="0"/>
              <a:t>Sensível a erros.</a:t>
            </a:r>
          </a:p>
          <a:p>
            <a:pPr algn="just">
              <a:lnSpc>
                <a:spcPct val="150000"/>
              </a:lnSpc>
            </a:pPr>
            <a:r>
              <a:rPr lang="pt-BR" dirty="0"/>
              <a:t>Operações simples de combinação de vetores representariam essas computações.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283FAE5-4176-9E04-9BAF-31CABA0699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8268" y="2282110"/>
            <a:ext cx="5593732" cy="2774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86115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69A0B4-AF73-3368-5FD0-85648AC5F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EBACB60-43D4-8717-B800-07A01886FD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>
              <a:lnSpc>
                <a:spcPct val="160000"/>
              </a:lnSpc>
            </a:pPr>
            <a:r>
              <a:rPr lang="pt-BR" dirty="0" err="1"/>
              <a:t>VSAs</a:t>
            </a:r>
            <a:r>
              <a:rPr lang="pt-BR" dirty="0"/>
              <a:t> são versões aprimoradas de tensor-</a:t>
            </a:r>
            <a:r>
              <a:rPr lang="pt-BR" dirty="0" err="1"/>
              <a:t>product</a:t>
            </a:r>
            <a:r>
              <a:rPr lang="pt-BR" dirty="0"/>
              <a:t>.</a:t>
            </a:r>
          </a:p>
          <a:p>
            <a:pPr lvl="1" algn="just">
              <a:lnSpc>
                <a:spcPct val="160000"/>
              </a:lnSpc>
            </a:pPr>
            <a:r>
              <a:rPr lang="pt-BR" dirty="0"/>
              <a:t>O tensor-</a:t>
            </a:r>
            <a:r>
              <a:rPr lang="pt-BR" dirty="0" err="1"/>
              <a:t>product</a:t>
            </a:r>
            <a:r>
              <a:rPr lang="pt-BR" dirty="0"/>
              <a:t> possui um aumento de dimensões exponenciais conforme mais tensores são acrescentados.</a:t>
            </a:r>
          </a:p>
          <a:p>
            <a:pPr lvl="2" algn="just">
              <a:lnSpc>
                <a:spcPct val="160000"/>
              </a:lnSpc>
            </a:pPr>
            <a:r>
              <a:rPr lang="pt-BR" dirty="0" err="1"/>
              <a:t>VSA</a:t>
            </a:r>
            <a:r>
              <a:rPr lang="pt-BR" dirty="0"/>
              <a:t> trabalha com um número limitado de dimensões.</a:t>
            </a:r>
          </a:p>
          <a:p>
            <a:pPr marL="0" indent="0" algn="just">
              <a:lnSpc>
                <a:spcPct val="160000"/>
              </a:lnSpc>
              <a:buNone/>
            </a:pPr>
            <a:r>
              <a:rPr lang="pt-BR" dirty="0"/>
              <a:t>Problema dos tensor-</a:t>
            </a:r>
            <a:r>
              <a:rPr lang="pt-BR" dirty="0" err="1"/>
              <a:t>products</a:t>
            </a:r>
            <a:r>
              <a:rPr lang="pt-BR" dirty="0"/>
              <a:t>:</a:t>
            </a:r>
          </a:p>
          <a:p>
            <a:pPr marL="0" indent="0" algn="just">
              <a:lnSpc>
                <a:spcPct val="160000"/>
              </a:lnSpc>
              <a:buNone/>
            </a:pPr>
            <a:r>
              <a:rPr lang="pt-BR" dirty="0"/>
              <a:t>	1 vetor de 3 dimensões = 3 tensores.</a:t>
            </a:r>
          </a:p>
          <a:p>
            <a:pPr marL="0" indent="0" algn="just">
              <a:lnSpc>
                <a:spcPct val="160000"/>
              </a:lnSpc>
              <a:buNone/>
            </a:pPr>
            <a:r>
              <a:rPr lang="pt-BR" dirty="0"/>
              <a:t>	2 vetores de 3 dimensões = 9 tensores.</a:t>
            </a:r>
          </a:p>
          <a:p>
            <a:pPr marL="0" indent="0" algn="just">
              <a:lnSpc>
                <a:spcPct val="160000"/>
              </a:lnSpc>
              <a:buNone/>
            </a:pPr>
            <a:r>
              <a:rPr lang="pt-BR" dirty="0"/>
              <a:t>	3 vetores de 3 dimensões = 27 tensores (3^3).</a:t>
            </a:r>
          </a:p>
          <a:p>
            <a:pPr marL="0" indent="0" algn="just">
              <a:lnSpc>
                <a:spcPct val="160000"/>
              </a:lnSpc>
              <a:buNone/>
            </a:pPr>
            <a:r>
              <a:rPr lang="pt-BR" dirty="0"/>
              <a:t>	X vetores de m </a:t>
            </a:r>
            <a:r>
              <a:rPr lang="pt-BR" dirty="0" err="1"/>
              <a:t>dimensõres</a:t>
            </a:r>
            <a:r>
              <a:rPr lang="pt-BR" dirty="0"/>
              <a:t> = </a:t>
            </a:r>
            <a:r>
              <a:rPr lang="pt-BR" dirty="0" err="1"/>
              <a:t>m^x</a:t>
            </a:r>
            <a:r>
              <a:rPr lang="pt-BR" dirty="0"/>
              <a:t> tensores.</a:t>
            </a:r>
          </a:p>
        </p:txBody>
      </p:sp>
    </p:spTree>
    <p:extLst>
      <p:ext uri="{BB962C8B-B14F-4D97-AF65-F5344CB8AC3E}">
        <p14:creationId xmlns:p14="http://schemas.microsoft.com/office/powerpoint/2010/main" val="414419607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4927E6F-2A83-9104-7866-C0C81DF13F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22338"/>
            <a:ext cx="10515600" cy="4351338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pt-BR" dirty="0" err="1"/>
              <a:t>VSAs</a:t>
            </a:r>
            <a:r>
              <a:rPr lang="pt-BR" dirty="0"/>
              <a:t> aplicam uma função para que as dimensões sejam sempre n, ou seja, não há aumento de dimensionalidade.</a:t>
            </a:r>
          </a:p>
          <a:p>
            <a:pPr algn="just">
              <a:lnSpc>
                <a:spcPct val="150000"/>
              </a:lnSpc>
            </a:pPr>
            <a:r>
              <a:rPr lang="pt-BR" dirty="0"/>
              <a:t>Três operações são usadas:</a:t>
            </a:r>
          </a:p>
          <a:p>
            <a:pPr lvl="1" algn="just">
              <a:lnSpc>
                <a:spcPct val="150000"/>
              </a:lnSpc>
            </a:pPr>
            <a:r>
              <a:rPr lang="pt-BR" b="1" dirty="0" err="1"/>
              <a:t>Multiplication</a:t>
            </a:r>
            <a:r>
              <a:rPr lang="pt-BR" b="1" dirty="0"/>
              <a:t>-like </a:t>
            </a:r>
            <a:r>
              <a:rPr lang="pt-BR" b="1" dirty="0" err="1"/>
              <a:t>operator</a:t>
            </a:r>
            <a:r>
              <a:rPr lang="pt-BR" dirty="0"/>
              <a:t>: gera associações, liga vetores.</a:t>
            </a:r>
          </a:p>
          <a:p>
            <a:pPr lvl="1" algn="just">
              <a:lnSpc>
                <a:spcPct val="150000"/>
              </a:lnSpc>
            </a:pPr>
            <a:r>
              <a:rPr lang="pt-BR" dirty="0" err="1"/>
              <a:t>Addition</a:t>
            </a:r>
            <a:r>
              <a:rPr lang="pt-BR" dirty="0"/>
              <a:t>-like </a:t>
            </a:r>
            <a:r>
              <a:rPr lang="pt-BR" dirty="0" err="1"/>
              <a:t>operator</a:t>
            </a:r>
            <a:r>
              <a:rPr lang="pt-BR" dirty="0"/>
              <a:t>: sobreposição de vetores (auxilia na sinonímia);</a:t>
            </a:r>
          </a:p>
          <a:p>
            <a:pPr lvl="1" algn="just">
              <a:lnSpc>
                <a:spcPct val="150000"/>
              </a:lnSpc>
            </a:pPr>
            <a:r>
              <a:rPr lang="pt-BR" dirty="0" err="1"/>
              <a:t>Permutation</a:t>
            </a:r>
            <a:r>
              <a:rPr lang="pt-BR" dirty="0"/>
              <a:t>-like </a:t>
            </a:r>
            <a:r>
              <a:rPr lang="pt-BR" dirty="0" err="1"/>
              <a:t>operator</a:t>
            </a:r>
            <a:r>
              <a:rPr lang="pt-BR" dirty="0"/>
              <a:t>: “citam” (quote) ou isolam vetores de outras operações.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C9B4CBD-98B0-88DB-3D14-3D875F072F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837" y="5394681"/>
            <a:ext cx="3562847" cy="1286054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F356CBED-FFDD-399F-B463-D0A11583D155}"/>
              </a:ext>
            </a:extLst>
          </p:cNvPr>
          <p:cNvSpPr txBox="1"/>
          <p:nvPr/>
        </p:nvSpPr>
        <p:spPr>
          <a:xfrm>
            <a:off x="1665891" y="5075078"/>
            <a:ext cx="8207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Adição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3ADFF7E9-3F38-6805-EF2E-D31C29BD16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0322" y="5394681"/>
            <a:ext cx="7207402" cy="1286054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3D16EBAC-95D1-8909-11B3-198F98BB15C4}"/>
              </a:ext>
            </a:extLst>
          </p:cNvPr>
          <p:cNvSpPr txBox="1"/>
          <p:nvPr/>
        </p:nvSpPr>
        <p:spPr>
          <a:xfrm>
            <a:off x="8334318" y="5120026"/>
            <a:ext cx="14487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Multiplicação</a:t>
            </a:r>
          </a:p>
        </p:txBody>
      </p:sp>
    </p:spTree>
    <p:extLst>
      <p:ext uri="{BB962C8B-B14F-4D97-AF65-F5344CB8AC3E}">
        <p14:creationId xmlns:p14="http://schemas.microsoft.com/office/powerpoint/2010/main" val="165727329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727F98-B5EE-B1F4-EB9D-1A42E52DD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91E100-6D9C-E6F8-AE63-761FC08D4B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7A79518-037C-443D-6FD6-CBCF1B9971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966" y="1147444"/>
            <a:ext cx="10698068" cy="4563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20921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72B685-A423-840B-B226-0C88FD681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0E5EA07-8AE4-6399-262E-4E5E3AD9DD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056194" cy="435133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pt-BR" sz="2400" dirty="0"/>
              <a:t>“Onde o presidente nasceu?”</a:t>
            </a:r>
          </a:p>
          <a:p>
            <a:pPr algn="just">
              <a:lnSpc>
                <a:spcPct val="150000"/>
              </a:lnSpc>
            </a:pPr>
            <a:r>
              <a:rPr lang="pt-BR" sz="2400" dirty="0"/>
              <a:t>Element-</a:t>
            </a:r>
            <a:r>
              <a:rPr lang="pt-BR" sz="2400" dirty="0" err="1"/>
              <a:t>wise</a:t>
            </a:r>
            <a:r>
              <a:rPr lang="pt-BR" sz="2400" dirty="0"/>
              <a:t> </a:t>
            </a:r>
            <a:r>
              <a:rPr lang="pt-BR" sz="2400" dirty="0" err="1"/>
              <a:t>multiplication</a:t>
            </a:r>
            <a:r>
              <a:rPr lang="pt-BR" sz="2400" dirty="0"/>
              <a:t>: modo de implementação da ligação de vetores.</a:t>
            </a:r>
          </a:p>
          <a:p>
            <a:pPr algn="just">
              <a:lnSpc>
                <a:spcPct val="150000"/>
              </a:lnSpc>
            </a:pPr>
            <a:r>
              <a:rPr lang="pt-BR" sz="2400" dirty="0"/>
              <a:t>Ortogonalidade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C86C6D6-8008-8420-2F74-EA56584C87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8005" y="2004794"/>
            <a:ext cx="3210373" cy="581106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4BE7AA7F-7144-1824-AA28-A37C01E6E8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9986" y="2922273"/>
            <a:ext cx="2848373" cy="685896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E8730768-42D3-53AC-C400-2776E5FAF1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8163" y="4011228"/>
            <a:ext cx="4982270" cy="619211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F6BC8C91-C8A7-358A-828B-D9E32E5181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4618" y="4765376"/>
            <a:ext cx="6782747" cy="676369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E6B4F4E0-791B-ED62-56DC-48A292C082CE}"/>
              </a:ext>
            </a:extLst>
          </p:cNvPr>
          <p:cNvSpPr txBox="1"/>
          <p:nvPr/>
        </p:nvSpPr>
        <p:spPr>
          <a:xfrm>
            <a:off x="5027168" y="5665569"/>
            <a:ext cx="40982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“Onde Lyndon nasceu?”</a:t>
            </a:r>
          </a:p>
          <a:p>
            <a:r>
              <a:rPr lang="pt-BR" dirty="0"/>
              <a:t>“</a:t>
            </a:r>
            <a:r>
              <a:rPr lang="pt-BR" dirty="0" err="1"/>
              <a:t>Vvirgínia</a:t>
            </a:r>
            <a:r>
              <a:rPr lang="pt-BR" dirty="0"/>
              <a:t> * </a:t>
            </a:r>
            <a:r>
              <a:rPr lang="pt-BR" dirty="0" err="1"/>
              <a:t>Vgeorge</a:t>
            </a:r>
            <a:r>
              <a:rPr lang="pt-BR" dirty="0"/>
              <a:t> </a:t>
            </a:r>
            <a:r>
              <a:rPr lang="pt-BR" dirty="0" err="1"/>
              <a:t>washington</a:t>
            </a:r>
            <a:r>
              <a:rPr lang="pt-BR" dirty="0"/>
              <a:t>” = </a:t>
            </a:r>
            <a:r>
              <a:rPr lang="pt-BR" dirty="0" err="1"/>
              <a:t>noise</a:t>
            </a:r>
            <a:r>
              <a:rPr lang="pt-B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6990459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2517D1-5E90-E80B-B4C3-DA3989BAEB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O problema da definição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5B78DB4-8A1D-7BCE-56E8-33D9CE1237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pt-BR" dirty="0"/>
              <a:t>Um conceito tem uma definição.</a:t>
            </a:r>
          </a:p>
          <a:p>
            <a:pPr lvl="1" algn="just">
              <a:lnSpc>
                <a:spcPct val="150000"/>
              </a:lnSpc>
            </a:pPr>
            <a:r>
              <a:rPr lang="pt-BR" dirty="0"/>
              <a:t>Ravioli é um conjunto de pequenas porções de macarrão, geralmente quadradas, muitas vezes recheada com algo.</a:t>
            </a:r>
          </a:p>
          <a:p>
            <a:pPr algn="just">
              <a:lnSpc>
                <a:spcPct val="150000"/>
              </a:lnSpc>
            </a:pPr>
            <a:r>
              <a:rPr lang="pt-BR" dirty="0"/>
              <a:t>Definir: mapear um vetor com uma representação textual do vetor.</a:t>
            </a:r>
          </a:p>
          <a:p>
            <a:pPr lvl="1" algn="just">
              <a:lnSpc>
                <a:spcPct val="150000"/>
              </a:lnSpc>
            </a:pPr>
            <a:r>
              <a:rPr lang="pt-BR" dirty="0"/>
              <a:t>Há evidências de que isso pode ser feito com vetores, assim como o processo reverso “O que é um conjunto de pequenas porções de macarrão, geralmente quadradas, muitas vezes recheada com algo?”.</a:t>
            </a:r>
          </a:p>
        </p:txBody>
      </p:sp>
    </p:spTree>
    <p:extLst>
      <p:ext uri="{BB962C8B-B14F-4D97-AF65-F5344CB8AC3E}">
        <p14:creationId xmlns:p14="http://schemas.microsoft.com/office/powerpoint/2010/main" val="176304645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91BAA7-F504-B9EA-033F-745869452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Ad hoc </a:t>
            </a:r>
            <a:r>
              <a:rPr lang="pt-BR" dirty="0" err="1"/>
              <a:t>concepts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6748D77-E616-4920-1BB4-CA0656AE5A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pt-BR" dirty="0"/>
              <a:t>Conceitos formados durante o contexto comunicativo; só são formados no momento em que são necessários.</a:t>
            </a:r>
          </a:p>
          <a:p>
            <a:pPr lvl="1" algn="just">
              <a:lnSpc>
                <a:spcPct val="150000"/>
              </a:lnSpc>
            </a:pPr>
            <a:r>
              <a:rPr lang="pt-BR" dirty="0"/>
              <a:t>“Presente de Natal que eu vou dar ao meu padrinho”.</a:t>
            </a:r>
          </a:p>
          <a:p>
            <a:pPr lvl="2" algn="just">
              <a:lnSpc>
                <a:spcPct val="150000"/>
              </a:lnSpc>
            </a:pPr>
            <a:r>
              <a:rPr lang="pt-BR" dirty="0" err="1"/>
              <a:t>LMs</a:t>
            </a:r>
            <a:r>
              <a:rPr lang="pt-BR" dirty="0"/>
              <a:t> conseguem se sair bem com isso.</a:t>
            </a:r>
          </a:p>
          <a:p>
            <a:pPr lvl="2" algn="just">
              <a:lnSpc>
                <a:spcPct val="150000"/>
              </a:lnSpc>
            </a:pPr>
            <a:r>
              <a:rPr lang="pt-BR" dirty="0"/>
              <a:t>Toda essa sentença se torna um vetor, que se aproxima de alguns outros, gerando os conceitos </a:t>
            </a:r>
            <a:r>
              <a:rPr lang="pt-BR" i="1" dirty="0"/>
              <a:t>ad hoc</a:t>
            </a:r>
            <a:r>
              <a:rPr lang="pt-B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9542085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57EC08-D4C4-4ADB-E699-66820EDFA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9AFA787-BD18-B782-AD98-42DEB986DA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4C53473-FA34-7ADF-BF44-495A3299A4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4276" y="0"/>
            <a:ext cx="98434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74139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D76BB6-CF59-808B-166C-9415EEAD1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Aproxima-se do modelo Hub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Spoke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8D039CD-C0B8-26F9-72D9-260CEA2090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97A59D65-9C19-E010-263C-1D2E945005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2501" y="2280629"/>
            <a:ext cx="7726998" cy="3441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28690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A25A27-8EA7-E53C-620B-59E6EB935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Três limitações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0E30E4C-75B7-2EE5-5AD9-275727F3F0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>
              <a:lnSpc>
                <a:spcPct val="150000"/>
              </a:lnSpc>
            </a:pPr>
            <a:r>
              <a:rPr lang="pt-BR" dirty="0"/>
              <a:t>1) Nenhum modelo captura a totalidade conceitual humana (algumas tarefas de </a:t>
            </a:r>
            <a:r>
              <a:rPr lang="pt-BR" dirty="0" err="1"/>
              <a:t>composicionalidade</a:t>
            </a:r>
            <a:r>
              <a:rPr lang="pt-BR" dirty="0"/>
              <a:t>, analogia e raciocínio);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pt-BR" dirty="0"/>
          </a:p>
          <a:p>
            <a:pPr algn="just">
              <a:lnSpc>
                <a:spcPct val="150000"/>
              </a:lnSpc>
            </a:pPr>
            <a:r>
              <a:rPr lang="pt-BR" dirty="0"/>
              <a:t>2) Falta de plausibilidade biológica;</a:t>
            </a:r>
          </a:p>
          <a:p>
            <a:pPr lvl="1" algn="just">
              <a:lnSpc>
                <a:spcPct val="150000"/>
              </a:lnSpc>
            </a:pPr>
            <a:r>
              <a:rPr lang="pt-BR" dirty="0"/>
              <a:t>Um modelo desses precisa de muitos dados.</a:t>
            </a:r>
          </a:p>
          <a:p>
            <a:pPr lvl="1" algn="just">
              <a:lnSpc>
                <a:spcPct val="150000"/>
              </a:lnSpc>
            </a:pPr>
            <a:endParaRPr lang="pt-BR" dirty="0"/>
          </a:p>
          <a:p>
            <a:pPr algn="just">
              <a:lnSpc>
                <a:spcPct val="150000"/>
              </a:lnSpc>
            </a:pPr>
            <a:r>
              <a:rPr lang="pt-BR" dirty="0"/>
              <a:t>3) Ainda não há como agrupar bem os modelos de produto tensorial, escalonamento multidimensional e </a:t>
            </a:r>
            <a:r>
              <a:rPr lang="pt-BR" dirty="0" err="1"/>
              <a:t>VSA</a:t>
            </a:r>
            <a:r>
              <a:rPr lang="pt-B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0487432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54DD74-25E7-2F9D-7FC8-72D527BE4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32D527E-6C7F-769A-4518-86F0A403B6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pt-BR" b="0" i="1" u="none" strike="noStrike" baseline="0" dirty="0">
                <a:latin typeface="AdvTT1895a33e"/>
              </a:rPr>
              <a:t>“</a:t>
            </a:r>
            <a:r>
              <a:rPr lang="pt-BR" b="0" i="1" u="none" strike="noStrike" baseline="0" dirty="0" err="1">
                <a:latin typeface="AdvTT1895a33e"/>
              </a:rPr>
              <a:t>Far</a:t>
            </a:r>
            <a:r>
              <a:rPr lang="pt-BR" i="1" dirty="0">
                <a:latin typeface="AdvTT1895a33e"/>
              </a:rPr>
              <a:t> </a:t>
            </a:r>
            <a:r>
              <a:rPr lang="en-US" b="0" i="1" u="none" strike="noStrike" baseline="0" dirty="0">
                <a:latin typeface="AdvTT1895a33e"/>
              </a:rPr>
              <a:t>from being unapproachable and mysterious, it may be time to conclude that we </a:t>
            </a:r>
            <a:r>
              <a:rPr lang="en-US" b="0" i="1" u="none" strike="noStrike" baseline="0" dirty="0">
                <a:latin typeface="AdvTT1895a33e+fb"/>
              </a:rPr>
              <a:t>fi</a:t>
            </a:r>
            <a:r>
              <a:rPr lang="en-US" b="0" i="1" u="none" strike="noStrike" baseline="0" dirty="0">
                <a:latin typeface="AdvTT1895a33e"/>
              </a:rPr>
              <a:t>nally do know something (perhaps a lot) about how human concepts work”.</a:t>
            </a:r>
            <a:endParaRPr lang="pt-BR" sz="4000" i="1" dirty="0"/>
          </a:p>
        </p:txBody>
      </p:sp>
    </p:spTree>
    <p:extLst>
      <p:ext uri="{BB962C8B-B14F-4D97-AF65-F5344CB8AC3E}">
        <p14:creationId xmlns:p14="http://schemas.microsoft.com/office/powerpoint/2010/main" val="51543393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08C2BD-C04A-B9D7-18F8-C0EB23822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Para saber mais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2D1C411-64A7-D2D2-7419-C77DA8C0B4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Multidimensional </a:t>
            </a:r>
            <a:r>
              <a:rPr lang="pt-BR" dirty="0" err="1"/>
              <a:t>Scaling</a:t>
            </a:r>
            <a:r>
              <a:rPr lang="pt-BR" dirty="0"/>
              <a:t>: </a:t>
            </a:r>
            <a:r>
              <a:rPr lang="pt-BR" dirty="0">
                <a:hlinkClick r:id="rId2"/>
              </a:rPr>
              <a:t>https://www.youtube.com/</a:t>
            </a:r>
            <a:r>
              <a:rPr lang="pt-BR" dirty="0" err="1">
                <a:hlinkClick r:id="rId2"/>
              </a:rPr>
              <a:t>watch?v</a:t>
            </a:r>
            <a:r>
              <a:rPr lang="pt-BR" dirty="0">
                <a:hlinkClick r:id="rId2"/>
              </a:rPr>
              <a:t>=SJNbY7wwO3E</a:t>
            </a:r>
            <a:r>
              <a:rPr lang="pt-BR" dirty="0"/>
              <a:t>.</a:t>
            </a:r>
          </a:p>
          <a:p>
            <a:pPr lvl="1"/>
            <a:r>
              <a:rPr lang="pt-BR" dirty="0">
                <a:hlinkClick r:id="rId3"/>
              </a:rPr>
              <a:t>https://www.youtube.com/</a:t>
            </a:r>
            <a:r>
              <a:rPr lang="pt-BR" dirty="0" err="1">
                <a:hlinkClick r:id="rId3"/>
              </a:rPr>
              <a:t>watch?v</a:t>
            </a:r>
            <a:r>
              <a:rPr lang="pt-BR" dirty="0">
                <a:hlinkClick r:id="rId3"/>
              </a:rPr>
              <a:t>=0bnXAtT1YbM</a:t>
            </a:r>
            <a:r>
              <a:rPr lang="pt-BR" dirty="0"/>
              <a:t>. </a:t>
            </a:r>
          </a:p>
          <a:p>
            <a:endParaRPr lang="pt-BR" dirty="0"/>
          </a:p>
          <a:p>
            <a:r>
              <a:rPr lang="pt-BR" dirty="0" err="1"/>
              <a:t>What</a:t>
            </a:r>
            <a:r>
              <a:rPr lang="pt-BR" dirty="0"/>
              <a:t> is a GPT: </a:t>
            </a:r>
            <a:r>
              <a:rPr lang="pt-BR" dirty="0">
                <a:hlinkClick r:id="rId4"/>
              </a:rPr>
              <a:t>https://www.youtube.com/</a:t>
            </a:r>
            <a:r>
              <a:rPr lang="pt-BR" dirty="0" err="1">
                <a:hlinkClick r:id="rId4"/>
              </a:rPr>
              <a:t>watch?v</a:t>
            </a:r>
            <a:r>
              <a:rPr lang="pt-BR" dirty="0">
                <a:hlinkClick r:id="rId4"/>
              </a:rPr>
              <a:t>=wjZofJX0v4M</a:t>
            </a:r>
            <a:r>
              <a:rPr lang="pt-BR" dirty="0"/>
              <a:t>.</a:t>
            </a:r>
          </a:p>
          <a:p>
            <a:endParaRPr lang="pt-BR" dirty="0"/>
          </a:p>
          <a:p>
            <a:r>
              <a:rPr lang="pt-BR" dirty="0"/>
              <a:t>Playlist de Álgebra Linear (Vetores) Simples: </a:t>
            </a:r>
            <a:r>
              <a:rPr lang="pt-BR" dirty="0">
                <a:hlinkClick r:id="rId5"/>
              </a:rPr>
              <a:t>https://www.youtube.com/</a:t>
            </a:r>
            <a:r>
              <a:rPr lang="pt-BR" dirty="0" err="1">
                <a:hlinkClick r:id="rId5"/>
              </a:rPr>
              <a:t>playlist?list</a:t>
            </a:r>
            <a:r>
              <a:rPr lang="pt-BR" dirty="0">
                <a:hlinkClick r:id="rId5"/>
              </a:rPr>
              <a:t>=PLZHQObOWTQDPD3MizzM2xVFitgF8hE_ab</a:t>
            </a:r>
            <a:r>
              <a:rPr lang="pt-BR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88515260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CF5C4E-8347-B3EF-DFC2-7ABBC4E39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7F805D2-3583-7DE2-BAA3-37787B4121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Modelos conexionistas: </a:t>
            </a:r>
            <a:r>
              <a:rPr lang="pt-BR" dirty="0">
                <a:hlinkClick r:id="rId2"/>
              </a:rPr>
              <a:t>https://www.youtube.com/</a:t>
            </a:r>
            <a:r>
              <a:rPr lang="pt-BR" dirty="0" err="1">
                <a:hlinkClick r:id="rId2"/>
              </a:rPr>
              <a:t>watch?v</a:t>
            </a:r>
            <a:r>
              <a:rPr lang="pt-BR" dirty="0">
                <a:hlinkClick r:id="rId2"/>
              </a:rPr>
              <a:t>=0MVn4D73nK4</a:t>
            </a:r>
            <a:r>
              <a:rPr lang="pt-BR" dirty="0"/>
              <a:t>.</a:t>
            </a:r>
          </a:p>
          <a:p>
            <a:r>
              <a:rPr lang="pt-BR" dirty="0"/>
              <a:t>Tensor </a:t>
            </a:r>
            <a:r>
              <a:rPr lang="pt-BR" dirty="0" err="1"/>
              <a:t>Product</a:t>
            </a:r>
            <a:r>
              <a:rPr lang="pt-BR" dirty="0"/>
              <a:t>: </a:t>
            </a:r>
            <a:r>
              <a:rPr lang="pt-BR" dirty="0">
                <a:hlinkClick r:id="rId3"/>
              </a:rPr>
              <a:t>https://www.youtube.com/</a:t>
            </a:r>
            <a:r>
              <a:rPr lang="pt-BR" dirty="0" err="1">
                <a:hlinkClick r:id="rId3"/>
              </a:rPr>
              <a:t>watch?v</a:t>
            </a:r>
            <a:r>
              <a:rPr lang="pt-BR" dirty="0">
                <a:hlinkClick r:id="rId3"/>
              </a:rPr>
              <a:t>=CliW7kSxxWU&amp;list=</a:t>
            </a:r>
            <a:r>
              <a:rPr lang="pt-BR" dirty="0" err="1">
                <a:hlinkClick r:id="rId3"/>
              </a:rPr>
              <a:t>WL&amp;index</a:t>
            </a:r>
            <a:r>
              <a:rPr lang="pt-BR" dirty="0">
                <a:hlinkClick r:id="rId3"/>
              </a:rPr>
              <a:t>=17</a:t>
            </a:r>
            <a:r>
              <a:rPr lang="pt-BR" dirty="0"/>
              <a:t>.</a:t>
            </a:r>
          </a:p>
          <a:p>
            <a:pPr lvl="1"/>
            <a:r>
              <a:rPr lang="pt-BR" dirty="0">
                <a:hlinkClick r:id="rId4"/>
              </a:rPr>
              <a:t>https://www.youtube.com/</a:t>
            </a:r>
            <a:r>
              <a:rPr lang="pt-BR" dirty="0" err="1">
                <a:hlinkClick r:id="rId4"/>
              </a:rPr>
              <a:t>watch?v</a:t>
            </a:r>
            <a:r>
              <a:rPr lang="pt-BR" dirty="0">
                <a:hlinkClick r:id="rId4"/>
              </a:rPr>
              <a:t>=f5liqUk0ZTw&amp;list=</a:t>
            </a:r>
            <a:r>
              <a:rPr lang="pt-BR" dirty="0" err="1">
                <a:hlinkClick r:id="rId4"/>
              </a:rPr>
              <a:t>WL&amp;index</a:t>
            </a:r>
            <a:r>
              <a:rPr lang="pt-BR" dirty="0">
                <a:hlinkClick r:id="rId4"/>
              </a:rPr>
              <a:t>=22</a:t>
            </a:r>
            <a:r>
              <a:rPr lang="pt-BR" dirty="0"/>
              <a:t>. 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 err="1"/>
              <a:t>GAYLER</a:t>
            </a:r>
            <a:r>
              <a:rPr lang="pt-BR" dirty="0"/>
              <a:t>, Ross W. </a:t>
            </a:r>
            <a:r>
              <a:rPr lang="en-US" dirty="0"/>
              <a:t>Vector Symbolic Architectures answer </a:t>
            </a:r>
            <a:r>
              <a:rPr lang="en-US" dirty="0" err="1"/>
              <a:t>Jackendoff's</a:t>
            </a:r>
            <a:r>
              <a:rPr lang="en-US" dirty="0"/>
              <a:t> challenges for cognitive neuroscience. </a:t>
            </a:r>
            <a:r>
              <a:rPr lang="en-US" b="1" dirty="0" err="1"/>
              <a:t>ArXiv</a:t>
            </a:r>
            <a:r>
              <a:rPr lang="en-US" dirty="0"/>
              <a:t>, </a:t>
            </a:r>
            <a:r>
              <a:rPr lang="en-US" dirty="0" err="1"/>
              <a:t>dez</a:t>
            </a:r>
            <a:r>
              <a:rPr lang="en-US" dirty="0"/>
              <a:t>. 2004. DOI: https://doi.org/10.48550/arXiv.cs/0412059.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3778383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9C9925-29AB-6551-0086-606340375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DD24766-B7D7-F4EF-7B81-F2226B27E0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 err="1"/>
              <a:t>SMOLENSKY</a:t>
            </a:r>
            <a:r>
              <a:rPr lang="pt-BR" dirty="0"/>
              <a:t>, Paul.</a:t>
            </a:r>
            <a:r>
              <a:rPr lang="en-US" dirty="0"/>
              <a:t> Tensor Product Variable Binding and the Representation of Symbolic Structures in Connectionist Systems. </a:t>
            </a:r>
            <a:r>
              <a:rPr lang="en-US" b="1" dirty="0"/>
              <a:t>Artificial Intelligence</a:t>
            </a:r>
            <a:r>
              <a:rPr lang="en-US" dirty="0"/>
              <a:t>, v. 46, p. 159-216, 1990. </a:t>
            </a:r>
            <a:r>
              <a:rPr lang="en-US"/>
              <a:t>DOI: https://doi.org/10.1016/0004-3702(90)90007-M.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7762157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1966</TotalTime>
  <Words>1514</Words>
  <Application>Microsoft Office PowerPoint</Application>
  <PresentationFormat>Widescreen</PresentationFormat>
  <Paragraphs>159</Paragraphs>
  <Slides>61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61</vt:i4>
      </vt:variant>
    </vt:vector>
  </HeadingPairs>
  <TitlesOfParts>
    <vt:vector size="67" baseType="lpstr">
      <vt:lpstr>AdvTT1895a33e</vt:lpstr>
      <vt:lpstr>AdvTT1895a33e+fb</vt:lpstr>
      <vt:lpstr>Aptos</vt:lpstr>
      <vt:lpstr>Aptos Display</vt:lpstr>
      <vt:lpstr>Arial</vt:lpstr>
      <vt:lpstr>Tema do Office</vt:lpstr>
      <vt:lpstr>O que é um cachorro?</vt:lpstr>
      <vt:lpstr>Apresentação do PowerPoint</vt:lpstr>
      <vt:lpstr>Apresentação do PowerPoint</vt:lpstr>
      <vt:lpstr>Apresentação do PowerPoint</vt:lpstr>
      <vt:lpstr>O que é um conceito?</vt:lpstr>
      <vt:lpstr>O que é um conceito?</vt:lpstr>
      <vt:lpstr>Conceito como representação mental</vt:lpstr>
      <vt:lpstr>Apresentação do PowerPoint</vt:lpstr>
      <vt:lpstr>Apresentação do PowerPoint</vt:lpstr>
      <vt:lpstr>O VETOR (Espaço vetorial de alta dimensionalidade)</vt:lpstr>
      <vt:lpstr>Dimensões</vt:lpstr>
      <vt:lpstr>Dimensões</vt:lpstr>
      <vt:lpstr>Dimensões</vt:lpstr>
      <vt:lpstr>Dimensões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Espaço vetorial multidimensional</vt:lpstr>
      <vt:lpstr>Apresentação do PowerPoint</vt:lpstr>
      <vt:lpstr>Apresentação do PowerPoint</vt:lpstr>
      <vt:lpstr>Apresentação do PowerPoint</vt:lpstr>
      <vt:lpstr>Apresentação do PowerPoint</vt:lpstr>
      <vt:lpstr>Roger Shepard e o uso do Escalonamento Multidimensional</vt:lpstr>
      <vt:lpstr>MDS mede distância! PCA mede correlação</vt:lpstr>
      <vt:lpstr>Apresentação do PowerPoint</vt:lpstr>
      <vt:lpstr>BERT, word2vec e transformers</vt:lpstr>
      <vt:lpstr>Composicionalidade</vt:lpstr>
      <vt:lpstr>Tensor</vt:lpstr>
      <vt:lpstr>Base e componentes</vt:lpstr>
      <vt:lpstr>Associando vetores (quase chegando ao tensor)</vt:lpstr>
      <vt:lpstr>Apresentação do PowerPoint</vt:lpstr>
      <vt:lpstr>Apresentação do PowerPoint</vt:lpstr>
      <vt:lpstr>Tensor Product</vt:lpstr>
      <vt:lpstr>Apresentação do PowerPoint</vt:lpstr>
      <vt:lpstr>Apresentação do PowerPoint</vt:lpstr>
      <vt:lpstr>Apresentação do PowerPoint</vt:lpstr>
      <vt:lpstr>Níveis de Marr</vt:lpstr>
      <vt:lpstr>Vetores e a visão prototípica de linguagem</vt:lpstr>
      <vt:lpstr>Apresentação do PowerPoint</vt:lpstr>
      <vt:lpstr>Apresentação do PowerPoint</vt:lpstr>
      <vt:lpstr>Como vetores se relacionam?</vt:lpstr>
      <vt:lpstr>Apresentação do PowerPoint</vt:lpstr>
      <vt:lpstr>Visão teórica dos vetores</vt:lpstr>
      <vt:lpstr>Church Encoding</vt:lpstr>
      <vt:lpstr>VSA</vt:lpstr>
      <vt:lpstr>Apresentação do PowerPoint</vt:lpstr>
      <vt:lpstr>Apresentação do PowerPoint</vt:lpstr>
      <vt:lpstr>Apresentação do PowerPoint</vt:lpstr>
      <vt:lpstr>Apresentação do PowerPoint</vt:lpstr>
      <vt:lpstr>O problema da definição</vt:lpstr>
      <vt:lpstr>Ad hoc concepts</vt:lpstr>
      <vt:lpstr>Apresentação do PowerPoint</vt:lpstr>
      <vt:lpstr>Aproxima-se do modelo Hub and Spoke</vt:lpstr>
      <vt:lpstr>Três limitações</vt:lpstr>
      <vt:lpstr>Apresentação do PowerPoint</vt:lpstr>
      <vt:lpstr>Para saber mais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Pedro Henrique</dc:creator>
  <cp:lastModifiedBy>Pedro Henrique</cp:lastModifiedBy>
  <cp:revision>1</cp:revision>
  <dcterms:created xsi:type="dcterms:W3CDTF">2024-09-09T17:52:59Z</dcterms:created>
  <dcterms:modified xsi:type="dcterms:W3CDTF">2024-09-25T01:43:26Z</dcterms:modified>
</cp:coreProperties>
</file>