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handoutMasterIdLst>
    <p:handoutMasterId r:id="rId31"/>
  </p:handoutMasterIdLst>
  <p:sldIdLst>
    <p:sldId id="256" r:id="rId2"/>
    <p:sldId id="376" r:id="rId3"/>
    <p:sldId id="351" r:id="rId4"/>
    <p:sldId id="350" r:id="rId5"/>
    <p:sldId id="349" r:id="rId6"/>
    <p:sldId id="374" r:id="rId7"/>
    <p:sldId id="352" r:id="rId8"/>
    <p:sldId id="370" r:id="rId9"/>
    <p:sldId id="369" r:id="rId10"/>
    <p:sldId id="353" r:id="rId11"/>
    <p:sldId id="372" r:id="rId12"/>
    <p:sldId id="373" r:id="rId13"/>
    <p:sldId id="382" r:id="rId14"/>
    <p:sldId id="379" r:id="rId15"/>
    <p:sldId id="356" r:id="rId16"/>
    <p:sldId id="385" r:id="rId17"/>
    <p:sldId id="355" r:id="rId18"/>
    <p:sldId id="358" r:id="rId19"/>
    <p:sldId id="360" r:id="rId20"/>
    <p:sldId id="363" r:id="rId21"/>
    <p:sldId id="380" r:id="rId22"/>
    <p:sldId id="381" r:id="rId23"/>
    <p:sldId id="365" r:id="rId24"/>
    <p:sldId id="367" r:id="rId25"/>
    <p:sldId id="389" r:id="rId26"/>
    <p:sldId id="378" r:id="rId27"/>
    <p:sldId id="386" r:id="rId28"/>
    <p:sldId id="391"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66"/>
    <a:srgbClr val="990099"/>
    <a:srgbClr val="FD9681"/>
    <a:srgbClr val="E95C05"/>
    <a:srgbClr val="65C109"/>
    <a:srgbClr val="66FFFF"/>
    <a:srgbClr val="E13A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569" autoAdjust="0"/>
  </p:normalViewPr>
  <p:slideViewPr>
    <p:cSldViewPr snapToGrid="0">
      <p:cViewPr varScale="1">
        <p:scale>
          <a:sx n="104" d="100"/>
          <a:sy n="104" d="100"/>
        </p:scale>
        <p:origin x="172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5895" cy="7589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83BF1E-D4E8-5BFA-1980-BD6AE3C57ED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C1A3FADD-0662-2D9B-DF8C-24C0C12B37A2}"/>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3CA3A30-BD03-4D02-BAFD-26F340C8092E}" type="datetimeFigureOut">
              <a:rPr lang="en-US"/>
              <a:pPr>
                <a:defRPr/>
              </a:pPr>
              <a:t>7/7/2024</a:t>
            </a:fld>
            <a:endParaRPr lang="en-US"/>
          </a:p>
        </p:txBody>
      </p:sp>
      <p:sp>
        <p:nvSpPr>
          <p:cNvPr id="4" name="Footer Placeholder 3">
            <a:extLst>
              <a:ext uri="{FF2B5EF4-FFF2-40B4-BE49-F238E27FC236}">
                <a16:creationId xmlns:a16="http://schemas.microsoft.com/office/drawing/2014/main" id="{8E774EDB-14A4-A978-711E-A7B8691EE0EE}"/>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a:extLst>
              <a:ext uri="{FF2B5EF4-FFF2-40B4-BE49-F238E27FC236}">
                <a16:creationId xmlns:a16="http://schemas.microsoft.com/office/drawing/2014/main" id="{612AB403-90A4-AA36-2E40-1A5BA72AF222}"/>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CCFDB45A-3FCA-4FDE-A042-DCDA5CD8165C}" type="slidenum">
              <a:rPr lang="en-US" altLang="pt-BR"/>
              <a:pPr/>
              <a:t>‹nº›</a:t>
            </a:fld>
            <a:endParaRPr lang="en-US" altLang="pt-B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D01CFE-EDC4-1FE1-9A66-37D28AB4643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64D1DDC5-105B-1A92-D264-3F4533D33331}"/>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F10A0D-E42F-4233-9BE5-DFE4650E05B0}" type="datetimeFigureOut">
              <a:rPr lang="en-US"/>
              <a:pPr>
                <a:defRPr/>
              </a:pPr>
              <a:t>7/7/2024</a:t>
            </a:fld>
            <a:endParaRPr lang="en-US"/>
          </a:p>
        </p:txBody>
      </p:sp>
      <p:sp>
        <p:nvSpPr>
          <p:cNvPr id="4" name="Slide Image Placeholder 3">
            <a:extLst>
              <a:ext uri="{FF2B5EF4-FFF2-40B4-BE49-F238E27FC236}">
                <a16:creationId xmlns:a16="http://schemas.microsoft.com/office/drawing/2014/main" id="{6A72B46C-4373-1AE9-888B-C08FFBDE0BD6}"/>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2CAB841-DEA9-F07B-ADE5-B3674484B710}"/>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3FF7EAE-B87D-FF38-B867-E5A69E689C59}"/>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2EE8DD84-A68D-88AD-3751-32CF0BABD8B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A5D15490-C1CC-4317-A793-3F7DEAA4E54C}" type="slidenum">
              <a:rPr lang="en-US" altLang="pt-BR"/>
              <a:pPr/>
              <a:t>‹nº›</a:t>
            </a:fld>
            <a:endParaRPr lang="en-US" altLang="pt-B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6EBE918-1842-8557-E332-69E53F31A6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9FF50055-8ED3-7591-578A-B58D34CFE7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26628" name="Slide Number Placeholder 3">
            <a:extLst>
              <a:ext uri="{FF2B5EF4-FFF2-40B4-BE49-F238E27FC236}">
                <a16:creationId xmlns:a16="http://schemas.microsoft.com/office/drawing/2014/main" id="{6CF91A3E-FB1D-B8C0-A121-57BE4F5214AB}"/>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B4C7A61-A6AC-4DDC-B5B4-2CB7225827FE}" type="slidenum">
              <a:rPr lang="en-US" altLang="pt-BR">
                <a:latin typeface="Calibri" panose="020F0502020204030204" pitchFamily="34" charset="0"/>
              </a:rPr>
              <a:pPr eaLnBrk="1" hangingPunct="1"/>
              <a:t>1</a:t>
            </a:fld>
            <a:endParaRPr lang="en-US" altLang="pt-BR">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9B7E7F12-48FE-0F00-A1A1-0358D82A9D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2423C035-81C3-571C-421F-26960114CC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650BD1A7-DE91-DD9A-370A-5E9876B7E38F}"/>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85D904A-7D1E-4019-B6F6-035CC260C880}" type="slidenum">
              <a:rPr lang="en-US" altLang="pt-BR">
                <a:latin typeface="Calibri" panose="020F0502020204030204" pitchFamily="34" charset="0"/>
              </a:rPr>
              <a:pPr eaLnBrk="1" hangingPunct="1"/>
              <a:t>2</a:t>
            </a:fld>
            <a:endParaRPr lang="en-US" altLang="pt-BR">
              <a:latin typeface="Calibri" panose="020F0502020204030204" pitchFamily="34" charset="0"/>
            </a:endParaRPr>
          </a:p>
        </p:txBody>
      </p:sp>
    </p:spTree>
    <p:extLst>
      <p:ext uri="{BB962C8B-B14F-4D97-AF65-F5344CB8AC3E}">
        <p14:creationId xmlns:p14="http://schemas.microsoft.com/office/powerpoint/2010/main" val="2138858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3692579D-6158-916A-46B1-38AB9D34A76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11D188A4-3B7A-9F52-CF87-714A0D6804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59396" name="Slide Number Placeholder 3">
            <a:extLst>
              <a:ext uri="{FF2B5EF4-FFF2-40B4-BE49-F238E27FC236}">
                <a16:creationId xmlns:a16="http://schemas.microsoft.com/office/drawing/2014/main" id="{59039FB0-F3F0-0D1E-F854-3B45FBF15E06}"/>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02341E-7AC8-4A41-8714-9BA71C74F9D3}" type="slidenum">
              <a:rPr lang="en-US" altLang="pt-BR">
                <a:solidFill>
                  <a:srgbClr val="000000"/>
                </a:solidFill>
                <a:latin typeface="Calibri" panose="020F0502020204030204" pitchFamily="34" charset="0"/>
              </a:rPr>
              <a:pPr eaLnBrk="1" hangingPunct="1"/>
              <a:t>3</a:t>
            </a:fld>
            <a:endParaRPr lang="en-US" altLang="pt-BR">
              <a:solidFill>
                <a:srgbClr val="000000"/>
              </a:solidFill>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335047C5-0FDD-4899-7DB5-9D0D2E965BF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66173D48-EBCD-42A8-C440-C91CF0ADCD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59396" name="Slide Number Placeholder 3">
            <a:extLst>
              <a:ext uri="{FF2B5EF4-FFF2-40B4-BE49-F238E27FC236}">
                <a16:creationId xmlns:a16="http://schemas.microsoft.com/office/drawing/2014/main" id="{2EFA4AD4-FCD8-075B-99CC-4C1D5FCD4F1E}"/>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E42A7FD-9FF7-471E-9367-6A138F0D7D47}" type="slidenum">
              <a:rPr lang="en-US" altLang="pt-BR">
                <a:solidFill>
                  <a:srgbClr val="000000"/>
                </a:solidFill>
                <a:latin typeface="Calibri" panose="020F0502020204030204" pitchFamily="34" charset="0"/>
              </a:rPr>
              <a:pPr eaLnBrk="1" hangingPunct="1"/>
              <a:t>4</a:t>
            </a:fld>
            <a:endParaRPr lang="en-US" altLang="pt-BR">
              <a:solidFill>
                <a:srgbClr val="000000"/>
              </a:solidFill>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D0DCF3C1-C047-4C9E-5E08-6BBB933E5EC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724A6197-2487-C92C-6BCE-880F2FDE50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8B24F67-DDA1-D892-E3BB-7D8B56B1F2E1}"/>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A309DD-54FF-4068-9DF3-9BADABC7DBD5}" type="slidenum">
              <a:rPr lang="en-US" altLang="pt-BR">
                <a:latin typeface="Calibri" panose="020F0502020204030204" pitchFamily="34" charset="0"/>
              </a:rPr>
              <a:pPr eaLnBrk="1" hangingPunct="1"/>
              <a:t>5</a:t>
            </a:fld>
            <a:endParaRPr lang="en-US" altLang="pt-BR">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D0DCF3C1-C047-4C9E-5E08-6BBB933E5EC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724A6197-2487-C92C-6BCE-880F2FDE50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8B24F67-DDA1-D892-E3BB-7D8B56B1F2E1}"/>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A309DD-54FF-4068-9DF3-9BADABC7DBD5}" type="slidenum">
              <a:rPr lang="en-US" altLang="pt-BR">
                <a:latin typeface="Calibri" panose="020F0502020204030204" pitchFamily="34" charset="0"/>
              </a:rPr>
              <a:pPr eaLnBrk="1" hangingPunct="1"/>
              <a:t>6</a:t>
            </a:fld>
            <a:endParaRPr lang="en-US" altLang="pt-BR">
              <a:latin typeface="Calibri" panose="020F0502020204030204" pitchFamily="34" charset="0"/>
            </a:endParaRPr>
          </a:p>
        </p:txBody>
      </p:sp>
    </p:spTree>
    <p:extLst>
      <p:ext uri="{BB962C8B-B14F-4D97-AF65-F5344CB8AC3E}">
        <p14:creationId xmlns:p14="http://schemas.microsoft.com/office/powerpoint/2010/main" val="893877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7A2C565-B1F2-E23B-0D8B-DBC745BA16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D2D7DCD1-0A0A-B8D7-2FB1-34D702AA07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CA86714-40C8-EB77-67D1-E20E014CBC71}"/>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B6258D6-8E8F-4158-BD85-C8A0F32C9631}" type="slidenum">
              <a:rPr lang="en-US" altLang="pt-BR">
                <a:latin typeface="Calibri" panose="020F0502020204030204" pitchFamily="34" charset="0"/>
              </a:rPr>
              <a:pPr eaLnBrk="1" hangingPunct="1"/>
              <a:t>7</a:t>
            </a:fld>
            <a:endParaRPr lang="en-US" altLang="pt-BR">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7A2C565-B1F2-E23B-0D8B-DBC745BA16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D2D7DCD1-0A0A-B8D7-2FB1-34D702AA07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CA86714-40C8-EB77-67D1-E20E014CBC71}"/>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B6258D6-8E8F-4158-BD85-C8A0F32C9631}" type="slidenum">
              <a:rPr lang="en-US" altLang="pt-BR">
                <a:latin typeface="Calibri" panose="020F0502020204030204" pitchFamily="34" charset="0"/>
              </a:rPr>
              <a:pPr eaLnBrk="1" hangingPunct="1"/>
              <a:t>8</a:t>
            </a:fld>
            <a:endParaRPr lang="en-US" altLang="pt-BR">
              <a:latin typeface="Calibri" panose="020F0502020204030204" pitchFamily="34" charset="0"/>
            </a:endParaRPr>
          </a:p>
        </p:txBody>
      </p:sp>
    </p:spTree>
    <p:extLst>
      <p:ext uri="{BB962C8B-B14F-4D97-AF65-F5344CB8AC3E}">
        <p14:creationId xmlns:p14="http://schemas.microsoft.com/office/powerpoint/2010/main" val="1574627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7A2C565-B1F2-E23B-0D8B-DBC745BA16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D2D7DCD1-0A0A-B8D7-2FB1-34D702AA07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CA86714-40C8-EB77-67D1-E20E014CBC71}"/>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B6258D6-8E8F-4158-BD85-C8A0F32C9631}" type="slidenum">
              <a:rPr lang="en-US" altLang="pt-BR">
                <a:latin typeface="Calibri" panose="020F0502020204030204" pitchFamily="34" charset="0"/>
              </a:rPr>
              <a:pPr eaLnBrk="1" hangingPunct="1"/>
              <a:t>9</a:t>
            </a:fld>
            <a:endParaRPr lang="en-US" altLang="pt-BR">
              <a:latin typeface="Calibri" panose="020F0502020204030204" pitchFamily="34" charset="0"/>
            </a:endParaRPr>
          </a:p>
        </p:txBody>
      </p:sp>
    </p:spTree>
    <p:extLst>
      <p:ext uri="{BB962C8B-B14F-4D97-AF65-F5344CB8AC3E}">
        <p14:creationId xmlns:p14="http://schemas.microsoft.com/office/powerpoint/2010/main" val="4061433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18E6236F-5B1C-DBF9-CEE6-488B84A672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3AC12AE-1756-3A04-115D-2D2E6F9E6B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038622B-AAC9-FEFB-9795-3736DA32B31C}"/>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E80817-25C3-4326-83A5-00CEDFF98B56}" type="slidenum">
              <a:rPr lang="en-US" altLang="pt-BR">
                <a:latin typeface="Calibri" panose="020F0502020204030204" pitchFamily="34" charset="0"/>
              </a:rPr>
              <a:pPr eaLnBrk="1" hangingPunct="1"/>
              <a:t>10</a:t>
            </a:fld>
            <a:endParaRPr lang="en-US" altLang="pt-BR">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18E6236F-5B1C-DBF9-CEE6-488B84A672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3AC12AE-1756-3A04-115D-2D2E6F9E6B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dirty="0"/>
          </a:p>
        </p:txBody>
      </p:sp>
      <p:sp>
        <p:nvSpPr>
          <p:cNvPr id="4" name="Slide Number Placeholder 3">
            <a:extLst>
              <a:ext uri="{FF2B5EF4-FFF2-40B4-BE49-F238E27FC236}">
                <a16:creationId xmlns:a16="http://schemas.microsoft.com/office/drawing/2014/main" id="{8038622B-AAC9-FEFB-9795-3736DA32B31C}"/>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E80817-25C3-4326-83A5-00CEDFF98B56}" type="slidenum">
              <a:rPr lang="en-US" altLang="pt-BR">
                <a:latin typeface="Calibri" panose="020F0502020204030204" pitchFamily="34" charset="0"/>
              </a:rPr>
              <a:pPr eaLnBrk="1" hangingPunct="1"/>
              <a:t>11</a:t>
            </a:fld>
            <a:endParaRPr lang="en-US" altLang="pt-BR">
              <a:latin typeface="Calibri" panose="020F0502020204030204" pitchFamily="34" charset="0"/>
            </a:endParaRPr>
          </a:p>
        </p:txBody>
      </p:sp>
    </p:spTree>
    <p:extLst>
      <p:ext uri="{BB962C8B-B14F-4D97-AF65-F5344CB8AC3E}">
        <p14:creationId xmlns:p14="http://schemas.microsoft.com/office/powerpoint/2010/main" val="3766549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18E6236F-5B1C-DBF9-CEE6-488B84A672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3AC12AE-1756-3A04-115D-2D2E6F9E6B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038622B-AAC9-FEFB-9795-3736DA32B31C}"/>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E80817-25C3-4326-83A5-00CEDFF98B56}" type="slidenum">
              <a:rPr lang="en-US" altLang="pt-BR">
                <a:latin typeface="Calibri" panose="020F0502020204030204" pitchFamily="34" charset="0"/>
              </a:rPr>
              <a:pPr eaLnBrk="1" hangingPunct="1"/>
              <a:t>12</a:t>
            </a:fld>
            <a:endParaRPr lang="en-US" altLang="pt-BR">
              <a:latin typeface="Calibri" panose="020F0502020204030204" pitchFamily="34" charset="0"/>
            </a:endParaRPr>
          </a:p>
        </p:txBody>
      </p:sp>
    </p:spTree>
    <p:extLst>
      <p:ext uri="{BB962C8B-B14F-4D97-AF65-F5344CB8AC3E}">
        <p14:creationId xmlns:p14="http://schemas.microsoft.com/office/powerpoint/2010/main" val="2022071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5E943E08-8716-0040-8246-9B59B55289E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9ECCE0DD-8CF1-4E06-94F3-EBF03E8276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48FB95AA-3905-F4C4-47C9-D23AB89DB0AF}"/>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7592C2A-D089-4571-AF28-AB2817B74721}" type="slidenum">
              <a:rPr lang="en-US" altLang="pt-BR">
                <a:latin typeface="Calibri" panose="020F0502020204030204" pitchFamily="34" charset="0"/>
              </a:rPr>
              <a:pPr eaLnBrk="1" hangingPunct="1"/>
              <a:t>15</a:t>
            </a:fld>
            <a:endParaRPr lang="en-US" altLang="pt-BR">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593035C7-5C8C-B12C-3F6E-7C3C9B3E2D4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7C220694-3D1E-1222-8B01-D3B2D1EB9E5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2790BE23-ADB1-B33E-9602-D6ED17CA3F9F}"/>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4245B73-20BE-44FD-992F-C20E444BC956}" type="slidenum">
              <a:rPr lang="en-US" altLang="pt-BR">
                <a:latin typeface="Calibri" panose="020F0502020204030204" pitchFamily="34" charset="0"/>
              </a:rPr>
              <a:pPr eaLnBrk="1" hangingPunct="1"/>
              <a:t>17</a:t>
            </a:fld>
            <a:endParaRPr lang="en-US" altLang="pt-BR">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04443F66-7E72-9F40-F281-7099F96D82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299656DC-1C6A-7756-4309-6E8A981132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55415C0A-0191-C150-8951-453422A20B15}"/>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4775E6A-4CE4-48B3-B1E4-44E404526EBD}" type="slidenum">
              <a:rPr lang="en-US" altLang="pt-BR">
                <a:latin typeface="Calibri" panose="020F0502020204030204" pitchFamily="34" charset="0"/>
              </a:rPr>
              <a:pPr eaLnBrk="1" hangingPunct="1"/>
              <a:t>18</a:t>
            </a:fld>
            <a:endParaRPr lang="en-US" altLang="pt-BR">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2564A952-A944-744D-589C-4266E22387D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058AB0D7-01F2-38FF-41FA-7E4F777175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CE796116-E95B-CE9B-E305-07517A9A234D}"/>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BAECAF-AA67-4F18-9F31-04FC422573B9}" type="slidenum">
              <a:rPr lang="en-US" altLang="pt-BR">
                <a:latin typeface="Calibri" panose="020F0502020204030204" pitchFamily="34" charset="0"/>
              </a:rPr>
              <a:pPr eaLnBrk="1" hangingPunct="1"/>
              <a:t>19</a:t>
            </a:fld>
            <a:endParaRPr lang="en-US" altLang="pt-BR">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3E83D701-C0A8-6BFB-C24D-875969AED0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1C05329E-CA69-D059-5A46-7FCB840EF9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69A3966E-1463-1933-7D0E-FEBE3C52408B}"/>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3848FCB-9FB0-4C5A-97AA-CE6A43F8FB28}" type="slidenum">
              <a:rPr lang="en-US" altLang="pt-BR">
                <a:latin typeface="Calibri" panose="020F0502020204030204" pitchFamily="34" charset="0"/>
              </a:rPr>
              <a:pPr eaLnBrk="1" hangingPunct="1"/>
              <a:t>20</a:t>
            </a:fld>
            <a:endParaRPr lang="en-US" altLang="pt-BR">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6FDF391F-8B37-F08E-4781-2D9F93B1EF6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51E44CBC-E25F-52C2-F210-E40986BD7C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EBCD6418-5CF2-37FE-56DD-6BBBC2D4B0A4}"/>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A82318A-C276-4753-87EF-DB8804D30884}" type="slidenum">
              <a:rPr lang="en-US" altLang="pt-BR">
                <a:latin typeface="Calibri" panose="020F0502020204030204" pitchFamily="34" charset="0"/>
              </a:rPr>
              <a:pPr eaLnBrk="1" hangingPunct="1"/>
              <a:t>23</a:t>
            </a:fld>
            <a:endParaRPr lang="en-US" altLang="pt-BR">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9B7E7F12-48FE-0F00-A1A1-0358D82A9D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2423C035-81C3-571C-421F-26960114CC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650BD1A7-DE91-DD9A-370A-5E9876B7E38F}"/>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85D904A-7D1E-4019-B6F6-035CC260C880}" type="slidenum">
              <a:rPr lang="en-US" altLang="pt-BR">
                <a:latin typeface="Calibri" panose="020F0502020204030204" pitchFamily="34" charset="0"/>
              </a:rPr>
              <a:pPr eaLnBrk="1" hangingPunct="1"/>
              <a:t>24</a:t>
            </a:fld>
            <a:endParaRPr lang="en-US" altLang="pt-BR">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9B7E7F12-48FE-0F00-A1A1-0358D82A9D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2423C035-81C3-571C-421F-26960114CC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650BD1A7-DE91-DD9A-370A-5E9876B7E38F}"/>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85D904A-7D1E-4019-B6F6-035CC260C880}" type="slidenum">
              <a:rPr lang="en-US" altLang="pt-BR">
                <a:latin typeface="Calibri" panose="020F0502020204030204" pitchFamily="34" charset="0"/>
              </a:rPr>
              <a:pPr eaLnBrk="1" hangingPunct="1"/>
              <a:t>25</a:t>
            </a:fld>
            <a:endParaRPr lang="en-US" altLang="pt-BR">
              <a:latin typeface="Calibri" panose="020F0502020204030204" pitchFamily="34" charset="0"/>
            </a:endParaRPr>
          </a:p>
        </p:txBody>
      </p:sp>
    </p:spTree>
    <p:extLst>
      <p:ext uri="{BB962C8B-B14F-4D97-AF65-F5344CB8AC3E}">
        <p14:creationId xmlns:p14="http://schemas.microsoft.com/office/powerpoint/2010/main" val="490722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6FDF391F-8B37-F08E-4781-2D9F93B1EF6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51E44CBC-E25F-52C2-F210-E40986BD7C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EBCD6418-5CF2-37FE-56DD-6BBBC2D4B0A4}"/>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A82318A-C276-4753-87EF-DB8804D30884}" type="slidenum">
              <a:rPr lang="en-US" altLang="pt-BR">
                <a:latin typeface="Calibri" panose="020F0502020204030204" pitchFamily="34" charset="0"/>
              </a:rPr>
              <a:pPr eaLnBrk="1" hangingPunct="1"/>
              <a:t>26</a:t>
            </a:fld>
            <a:endParaRPr lang="en-US" altLang="pt-BR">
              <a:latin typeface="Calibri" panose="020F0502020204030204" pitchFamily="34" charset="0"/>
            </a:endParaRPr>
          </a:p>
        </p:txBody>
      </p:sp>
    </p:spTree>
    <p:extLst>
      <p:ext uri="{BB962C8B-B14F-4D97-AF65-F5344CB8AC3E}">
        <p14:creationId xmlns:p14="http://schemas.microsoft.com/office/powerpoint/2010/main" val="4140374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4A64BB22-1FAB-281E-6001-E823DB06F4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a:extLst>
              <a:ext uri="{FF2B5EF4-FFF2-40B4-BE49-F238E27FC236}">
                <a16:creationId xmlns:a16="http://schemas.microsoft.com/office/drawing/2014/main" id="{E3938EA4-F2EC-398D-3C38-382F11749D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dirty="0"/>
          </a:p>
        </p:txBody>
      </p:sp>
      <p:sp>
        <p:nvSpPr>
          <p:cNvPr id="4" name="Slide Number Placeholder 3">
            <a:extLst>
              <a:ext uri="{FF2B5EF4-FFF2-40B4-BE49-F238E27FC236}">
                <a16:creationId xmlns:a16="http://schemas.microsoft.com/office/drawing/2014/main" id="{5937943C-DAB3-FB7B-8584-6A4A926E0C04}"/>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DD58BCC-B268-4EDE-B97D-EF57EDAB11EF}" type="slidenum">
              <a:rPr lang="en-US" altLang="pt-BR">
                <a:latin typeface="Calibri" panose="020F0502020204030204" pitchFamily="34" charset="0"/>
              </a:rPr>
              <a:pPr eaLnBrk="1" hangingPunct="1"/>
              <a:t>27</a:t>
            </a:fld>
            <a:endParaRPr lang="en-US" altLang="pt-BR">
              <a:latin typeface="Calibri" panose="020F0502020204030204" pitchFamily="34" charset="0"/>
            </a:endParaRPr>
          </a:p>
        </p:txBody>
      </p:sp>
    </p:spTree>
    <p:extLst>
      <p:ext uri="{BB962C8B-B14F-4D97-AF65-F5344CB8AC3E}">
        <p14:creationId xmlns:p14="http://schemas.microsoft.com/office/powerpoint/2010/main" val="35746714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A83FA92B-5D98-C571-AD96-0C249D6BEEBE}"/>
              </a:ext>
            </a:extLst>
          </p:cNvPr>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10">
            <a:extLst>
              <a:ext uri="{FF2B5EF4-FFF2-40B4-BE49-F238E27FC236}">
                <a16:creationId xmlns:a16="http://schemas.microsoft.com/office/drawing/2014/main" id="{D0925883-4363-2CD0-CD7F-0C7685D78776}"/>
              </a:ext>
            </a:extLst>
          </p:cNvPr>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a:t>Click to edit Master subtitle style</a:t>
            </a:r>
          </a:p>
        </p:txBody>
      </p:sp>
      <p:sp>
        <p:nvSpPr>
          <p:cNvPr id="6" name="Date Placeholder 3">
            <a:extLst>
              <a:ext uri="{FF2B5EF4-FFF2-40B4-BE49-F238E27FC236}">
                <a16:creationId xmlns:a16="http://schemas.microsoft.com/office/drawing/2014/main" id="{6D5647C1-F5F2-7B4F-8599-6F2068850851}"/>
              </a:ext>
            </a:extLst>
          </p:cNvPr>
          <p:cNvSpPr>
            <a:spLocks noGrp="1"/>
          </p:cNvSpPr>
          <p:nvPr>
            <p:ph type="dt" sz="half" idx="10"/>
          </p:nvPr>
        </p:nvSpPr>
        <p:spPr/>
        <p:txBody>
          <a:bodyPr/>
          <a:lstStyle>
            <a:lvl1pPr>
              <a:defRPr/>
            </a:lvl1pPr>
          </a:lstStyle>
          <a:p>
            <a:pPr>
              <a:defRPr/>
            </a:pPr>
            <a:fld id="{0EBA4776-44C6-4CDC-9C44-C43BC59ABEE8}" type="datetimeFigureOut">
              <a:rPr lang="en-US"/>
              <a:pPr>
                <a:defRPr/>
              </a:pPr>
              <a:t>7/7/2024</a:t>
            </a:fld>
            <a:endParaRPr lang="en-US"/>
          </a:p>
        </p:txBody>
      </p:sp>
      <p:sp>
        <p:nvSpPr>
          <p:cNvPr id="7" name="Footer Placeholder 4">
            <a:extLst>
              <a:ext uri="{FF2B5EF4-FFF2-40B4-BE49-F238E27FC236}">
                <a16:creationId xmlns:a16="http://schemas.microsoft.com/office/drawing/2014/main" id="{CB6C0437-B338-FAAD-BD98-7A16B32879D9}"/>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B89DEE40-B8FF-A8AF-759E-6D68752BEAEC}"/>
              </a:ext>
            </a:extLst>
          </p:cNvPr>
          <p:cNvSpPr>
            <a:spLocks noGrp="1"/>
          </p:cNvSpPr>
          <p:nvPr>
            <p:ph type="sldNum" sz="quarter" idx="12"/>
          </p:nvPr>
        </p:nvSpPr>
        <p:spPr/>
        <p:txBody>
          <a:bodyPr/>
          <a:lstStyle>
            <a:lvl1pPr>
              <a:defRPr>
                <a:solidFill>
                  <a:srgbClr val="FFFFFF"/>
                </a:solidFill>
              </a:defRPr>
            </a:lvl1pPr>
          </a:lstStyle>
          <a:p>
            <a:fld id="{D4551B1D-E7B6-464C-A7FF-52203443BCB8}" type="slidenum">
              <a:rPr lang="en-US" altLang="pt-BR"/>
              <a:pPr/>
              <a:t>‹nº›</a:t>
            </a:fld>
            <a:endParaRPr lang="en-US" altLang="pt-BR"/>
          </a:p>
        </p:txBody>
      </p:sp>
    </p:spTree>
    <p:extLst>
      <p:ext uri="{BB962C8B-B14F-4D97-AF65-F5344CB8AC3E}">
        <p14:creationId xmlns:p14="http://schemas.microsoft.com/office/powerpoint/2010/main" val="107118563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153E6E-3F0C-334D-040F-0A47AB3F73FE}"/>
              </a:ext>
            </a:extLst>
          </p:cNvPr>
          <p:cNvSpPr>
            <a:spLocks noGrp="1"/>
          </p:cNvSpPr>
          <p:nvPr>
            <p:ph type="dt" sz="half" idx="10"/>
          </p:nvPr>
        </p:nvSpPr>
        <p:spPr/>
        <p:txBody>
          <a:bodyPr/>
          <a:lstStyle>
            <a:lvl1pPr>
              <a:defRPr/>
            </a:lvl1pPr>
          </a:lstStyle>
          <a:p>
            <a:pPr>
              <a:defRPr/>
            </a:pPr>
            <a:fld id="{637622E9-BADA-4220-9080-AB54AA259B74}" type="datetimeFigureOut">
              <a:rPr lang="en-US"/>
              <a:pPr>
                <a:defRPr/>
              </a:pPr>
              <a:t>7/7/2024</a:t>
            </a:fld>
            <a:endParaRPr lang="en-US"/>
          </a:p>
        </p:txBody>
      </p:sp>
      <p:sp>
        <p:nvSpPr>
          <p:cNvPr id="5" name="Footer Placeholder 4">
            <a:extLst>
              <a:ext uri="{FF2B5EF4-FFF2-40B4-BE49-F238E27FC236}">
                <a16:creationId xmlns:a16="http://schemas.microsoft.com/office/drawing/2014/main" id="{239697E4-CA71-5BC5-D287-979C8F9A750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D2A45D8-EB4E-AAA8-C679-D1DD9188FDAE}"/>
              </a:ext>
            </a:extLst>
          </p:cNvPr>
          <p:cNvSpPr>
            <a:spLocks noGrp="1"/>
          </p:cNvSpPr>
          <p:nvPr>
            <p:ph type="sldNum" sz="quarter" idx="12"/>
          </p:nvPr>
        </p:nvSpPr>
        <p:spPr/>
        <p:txBody>
          <a:bodyPr/>
          <a:lstStyle>
            <a:lvl1pPr>
              <a:defRPr/>
            </a:lvl1pPr>
          </a:lstStyle>
          <a:p>
            <a:fld id="{F20C6B3E-B090-4719-A564-A662EB9A3913}" type="slidenum">
              <a:rPr lang="en-US" altLang="pt-BR"/>
              <a:pPr/>
              <a:t>‹nº›</a:t>
            </a:fld>
            <a:endParaRPr lang="en-US" altLang="pt-BR"/>
          </a:p>
        </p:txBody>
      </p:sp>
    </p:spTree>
    <p:extLst>
      <p:ext uri="{BB962C8B-B14F-4D97-AF65-F5344CB8AC3E}">
        <p14:creationId xmlns:p14="http://schemas.microsoft.com/office/powerpoint/2010/main" val="69257952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111663CA-86FA-DB35-E7C9-A53BF88F8A4E}"/>
              </a:ext>
            </a:extLst>
          </p:cNvPr>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10">
            <a:extLst>
              <a:ext uri="{FF2B5EF4-FFF2-40B4-BE49-F238E27FC236}">
                <a16:creationId xmlns:a16="http://schemas.microsoft.com/office/drawing/2014/main" id="{12465127-7A62-98D6-24F4-A5718D4EE23E}"/>
              </a:ext>
            </a:extLst>
          </p:cNvPr>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a:t>Click to edit Master text styles</a:t>
            </a:r>
          </a:p>
        </p:txBody>
      </p:sp>
      <p:sp>
        <p:nvSpPr>
          <p:cNvPr id="6" name="Date Placeholder 3">
            <a:extLst>
              <a:ext uri="{FF2B5EF4-FFF2-40B4-BE49-F238E27FC236}">
                <a16:creationId xmlns:a16="http://schemas.microsoft.com/office/drawing/2014/main" id="{302F435A-06C2-F3C1-D1FD-1F1845FA861C}"/>
              </a:ext>
            </a:extLst>
          </p:cNvPr>
          <p:cNvSpPr>
            <a:spLocks noGrp="1"/>
          </p:cNvSpPr>
          <p:nvPr>
            <p:ph type="dt" sz="half" idx="10"/>
          </p:nvPr>
        </p:nvSpPr>
        <p:spPr/>
        <p:txBody>
          <a:bodyPr/>
          <a:lstStyle>
            <a:lvl1pPr>
              <a:defRPr/>
            </a:lvl1pPr>
          </a:lstStyle>
          <a:p>
            <a:pPr>
              <a:defRPr/>
            </a:pPr>
            <a:fld id="{E1D48824-EF27-497D-871F-D00E6B84C19E}" type="datetimeFigureOut">
              <a:rPr lang="en-US"/>
              <a:pPr>
                <a:defRPr/>
              </a:pPr>
              <a:t>7/7/2024</a:t>
            </a:fld>
            <a:endParaRPr lang="en-US"/>
          </a:p>
        </p:txBody>
      </p:sp>
      <p:sp>
        <p:nvSpPr>
          <p:cNvPr id="7" name="Footer Placeholder 4">
            <a:extLst>
              <a:ext uri="{FF2B5EF4-FFF2-40B4-BE49-F238E27FC236}">
                <a16:creationId xmlns:a16="http://schemas.microsoft.com/office/drawing/2014/main" id="{4A31ABAF-FCFA-EDD5-E11E-5D92E62BE869}"/>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7ECF3637-1964-5252-8D34-DF807F4D8D6C}"/>
              </a:ext>
            </a:extLst>
          </p:cNvPr>
          <p:cNvSpPr>
            <a:spLocks noGrp="1"/>
          </p:cNvSpPr>
          <p:nvPr>
            <p:ph type="sldNum" sz="quarter" idx="12"/>
          </p:nvPr>
        </p:nvSpPr>
        <p:spPr/>
        <p:txBody>
          <a:bodyPr/>
          <a:lstStyle>
            <a:lvl1pPr>
              <a:defRPr>
                <a:solidFill>
                  <a:srgbClr val="FFFFFF"/>
                </a:solidFill>
              </a:defRPr>
            </a:lvl1pPr>
          </a:lstStyle>
          <a:p>
            <a:fld id="{49949D08-2476-4033-AEAC-F365F58514A0}" type="slidenum">
              <a:rPr lang="en-US" altLang="pt-BR"/>
              <a:pPr/>
              <a:t>‹nº›</a:t>
            </a:fld>
            <a:endParaRPr lang="en-US" altLang="pt-BR"/>
          </a:p>
        </p:txBody>
      </p:sp>
    </p:spTree>
    <p:extLst>
      <p:ext uri="{BB962C8B-B14F-4D97-AF65-F5344CB8AC3E}">
        <p14:creationId xmlns:p14="http://schemas.microsoft.com/office/powerpoint/2010/main" val="426872232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7925000-D058-326B-96DE-26C45420EFB2}"/>
              </a:ext>
            </a:extLst>
          </p:cNvPr>
          <p:cNvSpPr>
            <a:spLocks noGrp="1"/>
          </p:cNvSpPr>
          <p:nvPr>
            <p:ph type="dt" sz="half" idx="10"/>
          </p:nvPr>
        </p:nvSpPr>
        <p:spPr/>
        <p:txBody>
          <a:bodyPr/>
          <a:lstStyle>
            <a:lvl1pPr>
              <a:defRPr/>
            </a:lvl1pPr>
          </a:lstStyle>
          <a:p>
            <a:pPr>
              <a:defRPr/>
            </a:pPr>
            <a:fld id="{DD28FB1F-B928-4D0D-9B62-5E96A439B2CE}" type="datetimeFigureOut">
              <a:rPr lang="en-US"/>
              <a:pPr>
                <a:defRPr/>
              </a:pPr>
              <a:t>7/7/2024</a:t>
            </a:fld>
            <a:endParaRPr lang="en-US"/>
          </a:p>
        </p:txBody>
      </p:sp>
      <p:sp>
        <p:nvSpPr>
          <p:cNvPr id="6" name="Footer Placeholder 4">
            <a:extLst>
              <a:ext uri="{FF2B5EF4-FFF2-40B4-BE49-F238E27FC236}">
                <a16:creationId xmlns:a16="http://schemas.microsoft.com/office/drawing/2014/main" id="{C8864AFC-82BC-D5DB-D43B-2EEEE3BC12D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4791D06-084A-679E-8ED7-122667BDC909}"/>
              </a:ext>
            </a:extLst>
          </p:cNvPr>
          <p:cNvSpPr>
            <a:spLocks noGrp="1"/>
          </p:cNvSpPr>
          <p:nvPr>
            <p:ph type="sldNum" sz="quarter" idx="12"/>
          </p:nvPr>
        </p:nvSpPr>
        <p:spPr/>
        <p:txBody>
          <a:bodyPr/>
          <a:lstStyle>
            <a:lvl1pPr>
              <a:defRPr/>
            </a:lvl1pPr>
          </a:lstStyle>
          <a:p>
            <a:fld id="{182EA2F3-AD77-435B-9FB9-FFC9FDF47487}" type="slidenum">
              <a:rPr lang="en-US" altLang="pt-BR"/>
              <a:pPr/>
              <a:t>‹nº›</a:t>
            </a:fld>
            <a:endParaRPr lang="en-US" altLang="pt-BR"/>
          </a:p>
        </p:txBody>
      </p:sp>
    </p:spTree>
    <p:extLst>
      <p:ext uri="{BB962C8B-B14F-4D97-AF65-F5344CB8AC3E}">
        <p14:creationId xmlns:p14="http://schemas.microsoft.com/office/powerpoint/2010/main" val="124553595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7B36F786-8F91-1D39-BD94-80DDE7A31BDF}"/>
              </a:ext>
            </a:extLst>
          </p:cNvPr>
          <p:cNvSpPr>
            <a:spLocks noGrp="1"/>
          </p:cNvSpPr>
          <p:nvPr>
            <p:ph type="dt" sz="half" idx="10"/>
          </p:nvPr>
        </p:nvSpPr>
        <p:spPr/>
        <p:txBody>
          <a:bodyPr/>
          <a:lstStyle>
            <a:lvl1pPr>
              <a:defRPr/>
            </a:lvl1pPr>
          </a:lstStyle>
          <a:p>
            <a:pPr>
              <a:defRPr/>
            </a:pPr>
            <a:fld id="{F11534EE-8E35-4AA0-AE24-A0FFD1D812EE}" type="datetimeFigureOut">
              <a:rPr lang="en-US"/>
              <a:pPr>
                <a:defRPr/>
              </a:pPr>
              <a:t>7/7/2024</a:t>
            </a:fld>
            <a:endParaRPr lang="en-US"/>
          </a:p>
        </p:txBody>
      </p:sp>
      <p:sp>
        <p:nvSpPr>
          <p:cNvPr id="8" name="Footer Placeholder 4">
            <a:extLst>
              <a:ext uri="{FF2B5EF4-FFF2-40B4-BE49-F238E27FC236}">
                <a16:creationId xmlns:a16="http://schemas.microsoft.com/office/drawing/2014/main" id="{C0E2DF52-0DFC-98C1-A6D2-122468BFA9B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5CD7092-353C-CF49-5E0B-77C6323B623D}"/>
              </a:ext>
            </a:extLst>
          </p:cNvPr>
          <p:cNvSpPr>
            <a:spLocks noGrp="1"/>
          </p:cNvSpPr>
          <p:nvPr>
            <p:ph type="sldNum" sz="quarter" idx="12"/>
          </p:nvPr>
        </p:nvSpPr>
        <p:spPr/>
        <p:txBody>
          <a:bodyPr/>
          <a:lstStyle>
            <a:lvl1pPr>
              <a:defRPr/>
            </a:lvl1pPr>
          </a:lstStyle>
          <a:p>
            <a:fld id="{CB33C3FB-77D3-44FA-B0AF-AD02379135AF}" type="slidenum">
              <a:rPr lang="en-US" altLang="pt-BR"/>
              <a:pPr/>
              <a:t>‹nº›</a:t>
            </a:fld>
            <a:endParaRPr lang="en-US" altLang="pt-BR"/>
          </a:p>
        </p:txBody>
      </p:sp>
    </p:spTree>
    <p:extLst>
      <p:ext uri="{BB962C8B-B14F-4D97-AF65-F5344CB8AC3E}">
        <p14:creationId xmlns:p14="http://schemas.microsoft.com/office/powerpoint/2010/main" val="322413084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8409F63E-5C02-E0B3-695C-3A77416D65ED}"/>
              </a:ext>
            </a:extLst>
          </p:cNvPr>
          <p:cNvSpPr>
            <a:spLocks noGrp="1"/>
          </p:cNvSpPr>
          <p:nvPr>
            <p:ph type="dt" sz="half" idx="10"/>
          </p:nvPr>
        </p:nvSpPr>
        <p:spPr/>
        <p:txBody>
          <a:bodyPr/>
          <a:lstStyle>
            <a:lvl1pPr>
              <a:defRPr/>
            </a:lvl1pPr>
          </a:lstStyle>
          <a:p>
            <a:pPr>
              <a:defRPr/>
            </a:pPr>
            <a:fld id="{F5FD5AE2-B45C-463C-90ED-2F3CDA68819D}" type="datetimeFigureOut">
              <a:rPr lang="en-US"/>
              <a:pPr>
                <a:defRPr/>
              </a:pPr>
              <a:t>7/7/2024</a:t>
            </a:fld>
            <a:endParaRPr lang="en-US"/>
          </a:p>
        </p:txBody>
      </p:sp>
      <p:sp>
        <p:nvSpPr>
          <p:cNvPr id="4" name="Footer Placeholder 4">
            <a:extLst>
              <a:ext uri="{FF2B5EF4-FFF2-40B4-BE49-F238E27FC236}">
                <a16:creationId xmlns:a16="http://schemas.microsoft.com/office/drawing/2014/main" id="{7BBADB48-B092-5F5E-4690-B8A9E9AA8F2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037BC27-54D4-7288-CE51-6275B9648922}"/>
              </a:ext>
            </a:extLst>
          </p:cNvPr>
          <p:cNvSpPr>
            <a:spLocks noGrp="1"/>
          </p:cNvSpPr>
          <p:nvPr>
            <p:ph type="sldNum" sz="quarter" idx="12"/>
          </p:nvPr>
        </p:nvSpPr>
        <p:spPr/>
        <p:txBody>
          <a:bodyPr/>
          <a:lstStyle>
            <a:lvl1pPr>
              <a:defRPr/>
            </a:lvl1pPr>
          </a:lstStyle>
          <a:p>
            <a:fld id="{65998735-11F2-4876-A249-ED017C24FE35}" type="slidenum">
              <a:rPr lang="en-US" altLang="pt-BR"/>
              <a:pPr/>
              <a:t>‹nº›</a:t>
            </a:fld>
            <a:endParaRPr lang="en-US" altLang="pt-BR"/>
          </a:p>
        </p:txBody>
      </p:sp>
    </p:spTree>
    <p:extLst>
      <p:ext uri="{BB962C8B-B14F-4D97-AF65-F5344CB8AC3E}">
        <p14:creationId xmlns:p14="http://schemas.microsoft.com/office/powerpoint/2010/main" val="15233136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113988-8595-2E31-D8E1-B0801C1520E8}"/>
              </a:ext>
            </a:extLst>
          </p:cNvPr>
          <p:cNvSpPr>
            <a:spLocks noGrp="1"/>
          </p:cNvSpPr>
          <p:nvPr>
            <p:ph type="dt" sz="half" idx="10"/>
          </p:nvPr>
        </p:nvSpPr>
        <p:spPr/>
        <p:txBody>
          <a:bodyPr/>
          <a:lstStyle>
            <a:lvl1pPr>
              <a:defRPr/>
            </a:lvl1pPr>
          </a:lstStyle>
          <a:p>
            <a:pPr>
              <a:defRPr/>
            </a:pPr>
            <a:fld id="{176DB12A-4632-4CA7-B987-237C77A259AF}" type="datetimeFigureOut">
              <a:rPr lang="en-US"/>
              <a:pPr>
                <a:defRPr/>
              </a:pPr>
              <a:t>7/7/2024</a:t>
            </a:fld>
            <a:endParaRPr lang="en-US"/>
          </a:p>
        </p:txBody>
      </p:sp>
      <p:sp>
        <p:nvSpPr>
          <p:cNvPr id="3" name="Footer Placeholder 2">
            <a:extLst>
              <a:ext uri="{FF2B5EF4-FFF2-40B4-BE49-F238E27FC236}">
                <a16:creationId xmlns:a16="http://schemas.microsoft.com/office/drawing/2014/main" id="{6415D872-7EC9-E2FE-DBF4-F907E907995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E127C5D4-19FD-FCC8-CAC4-3800BEF72774}"/>
              </a:ext>
            </a:extLst>
          </p:cNvPr>
          <p:cNvSpPr>
            <a:spLocks noGrp="1"/>
          </p:cNvSpPr>
          <p:nvPr>
            <p:ph type="sldNum" sz="quarter" idx="12"/>
          </p:nvPr>
        </p:nvSpPr>
        <p:spPr/>
        <p:txBody>
          <a:bodyPr/>
          <a:lstStyle>
            <a:lvl1pPr>
              <a:defRPr/>
            </a:lvl1pPr>
          </a:lstStyle>
          <a:p>
            <a:fld id="{F926BE73-820E-424F-91DD-7E4F7A96955D}" type="slidenum">
              <a:rPr lang="en-US" altLang="pt-BR"/>
              <a:pPr/>
              <a:t>‹nº›</a:t>
            </a:fld>
            <a:endParaRPr lang="en-US" altLang="pt-BR"/>
          </a:p>
        </p:txBody>
      </p:sp>
    </p:spTree>
    <p:extLst>
      <p:ext uri="{BB962C8B-B14F-4D97-AF65-F5344CB8AC3E}">
        <p14:creationId xmlns:p14="http://schemas.microsoft.com/office/powerpoint/2010/main" val="248146318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B4014ACF-8B19-1EEF-840A-1CC7C0FF77F1}"/>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10">
            <a:extLst>
              <a:ext uri="{FF2B5EF4-FFF2-40B4-BE49-F238E27FC236}">
                <a16:creationId xmlns:a16="http://schemas.microsoft.com/office/drawing/2014/main" id="{754C7808-9674-CE0F-404D-56A4811911FF}"/>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a:extLst>
              <a:ext uri="{FF2B5EF4-FFF2-40B4-BE49-F238E27FC236}">
                <a16:creationId xmlns:a16="http://schemas.microsoft.com/office/drawing/2014/main" id="{7BFF274B-85D0-F98A-4D1A-88B11C83AAB3}"/>
              </a:ext>
            </a:extLst>
          </p:cNvPr>
          <p:cNvSpPr>
            <a:spLocks noGrp="1"/>
          </p:cNvSpPr>
          <p:nvPr>
            <p:ph type="dt" sz="half" idx="10"/>
          </p:nvPr>
        </p:nvSpPr>
        <p:spPr/>
        <p:txBody>
          <a:bodyPr/>
          <a:lstStyle>
            <a:lvl1pPr>
              <a:defRPr/>
            </a:lvl1pPr>
          </a:lstStyle>
          <a:p>
            <a:pPr>
              <a:defRPr/>
            </a:pPr>
            <a:fld id="{44B19FD1-A8D6-47AB-BC20-75A0832413D2}" type="datetimeFigureOut">
              <a:rPr lang="en-US"/>
              <a:pPr>
                <a:defRPr/>
              </a:pPr>
              <a:t>7/7/2024</a:t>
            </a:fld>
            <a:endParaRPr lang="en-US"/>
          </a:p>
        </p:txBody>
      </p:sp>
      <p:sp>
        <p:nvSpPr>
          <p:cNvPr id="8" name="Footer Placeholder 5">
            <a:extLst>
              <a:ext uri="{FF2B5EF4-FFF2-40B4-BE49-F238E27FC236}">
                <a16:creationId xmlns:a16="http://schemas.microsoft.com/office/drawing/2014/main" id="{079FBF69-2988-069D-7435-C650C41029F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750A1FEE-F4FF-388D-C5E5-5C6489CE5E38}"/>
              </a:ext>
            </a:extLst>
          </p:cNvPr>
          <p:cNvSpPr>
            <a:spLocks noGrp="1"/>
          </p:cNvSpPr>
          <p:nvPr>
            <p:ph type="sldNum" sz="quarter" idx="12"/>
          </p:nvPr>
        </p:nvSpPr>
        <p:spPr/>
        <p:txBody>
          <a:bodyPr/>
          <a:lstStyle>
            <a:lvl1pPr>
              <a:defRPr/>
            </a:lvl1pPr>
          </a:lstStyle>
          <a:p>
            <a:fld id="{10FB8742-7607-41E0-9D56-9F13E007BA9B}" type="slidenum">
              <a:rPr lang="en-US" altLang="pt-BR"/>
              <a:pPr/>
              <a:t>‹nº›</a:t>
            </a:fld>
            <a:endParaRPr lang="en-US" altLang="pt-BR"/>
          </a:p>
        </p:txBody>
      </p:sp>
    </p:spTree>
    <p:extLst>
      <p:ext uri="{BB962C8B-B14F-4D97-AF65-F5344CB8AC3E}">
        <p14:creationId xmlns:p14="http://schemas.microsoft.com/office/powerpoint/2010/main" val="428961896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D196886D-E717-6D5C-0005-BA59FC9E220B}"/>
              </a:ext>
            </a:extLst>
          </p:cNvPr>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10">
            <a:extLst>
              <a:ext uri="{FF2B5EF4-FFF2-40B4-BE49-F238E27FC236}">
                <a16:creationId xmlns:a16="http://schemas.microsoft.com/office/drawing/2014/main" id="{8223E80C-B01D-55E4-AAB9-714BC13723A7}"/>
              </a:ext>
            </a:extLst>
          </p:cNvPr>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a:extLst>
              <a:ext uri="{FF2B5EF4-FFF2-40B4-BE49-F238E27FC236}">
                <a16:creationId xmlns:a16="http://schemas.microsoft.com/office/drawing/2014/main" id="{F6DD488F-BAF3-26CC-3D19-C053DDEF5FC0}"/>
              </a:ext>
            </a:extLst>
          </p:cNvPr>
          <p:cNvSpPr>
            <a:spLocks noGrp="1"/>
          </p:cNvSpPr>
          <p:nvPr>
            <p:ph type="dt" sz="half" idx="10"/>
          </p:nvPr>
        </p:nvSpPr>
        <p:spPr>
          <a:xfrm>
            <a:off x="165100" y="1169988"/>
            <a:ext cx="2522538" cy="201612"/>
          </a:xfrm>
        </p:spPr>
        <p:txBody>
          <a:bodyPr/>
          <a:lstStyle>
            <a:lvl1pPr>
              <a:defRPr/>
            </a:lvl1pPr>
          </a:lstStyle>
          <a:p>
            <a:pPr>
              <a:defRPr/>
            </a:pPr>
            <a:fld id="{07AD01CE-B309-4F9C-81F6-C0EDDB4D3392}" type="datetimeFigureOut">
              <a:rPr lang="en-US"/>
              <a:pPr>
                <a:defRPr/>
              </a:pPr>
              <a:t>7/7/2024</a:t>
            </a:fld>
            <a:endParaRPr lang="en-US"/>
          </a:p>
        </p:txBody>
      </p:sp>
      <p:sp>
        <p:nvSpPr>
          <p:cNvPr id="8" name="Footer Placeholder 5">
            <a:extLst>
              <a:ext uri="{FF2B5EF4-FFF2-40B4-BE49-F238E27FC236}">
                <a16:creationId xmlns:a16="http://schemas.microsoft.com/office/drawing/2014/main" id="{9090A029-CBE9-BB5C-2941-99F2D33F600A}"/>
              </a:ext>
            </a:extLst>
          </p:cNvPr>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p>
        </p:txBody>
      </p:sp>
      <p:sp>
        <p:nvSpPr>
          <p:cNvPr id="9" name="Slide Number Placeholder 6">
            <a:extLst>
              <a:ext uri="{FF2B5EF4-FFF2-40B4-BE49-F238E27FC236}">
                <a16:creationId xmlns:a16="http://schemas.microsoft.com/office/drawing/2014/main" id="{7F824AC0-AC2A-00ED-6E79-0D17C9542E14}"/>
              </a:ext>
            </a:extLst>
          </p:cNvPr>
          <p:cNvSpPr>
            <a:spLocks noGrp="1"/>
          </p:cNvSpPr>
          <p:nvPr>
            <p:ph type="sldNum" sz="quarter" idx="12"/>
          </p:nvPr>
        </p:nvSpPr>
        <p:spPr>
          <a:xfrm>
            <a:off x="8339138" y="1169988"/>
            <a:ext cx="733425" cy="201612"/>
          </a:xfrm>
        </p:spPr>
        <p:txBody>
          <a:bodyPr/>
          <a:lstStyle>
            <a:lvl1pPr>
              <a:defRPr/>
            </a:lvl1pPr>
          </a:lstStyle>
          <a:p>
            <a:fld id="{13FB7FBD-665B-413B-9AA0-8845DC568425}" type="slidenum">
              <a:rPr lang="en-US" altLang="pt-BR"/>
              <a:pPr/>
              <a:t>‹nº›</a:t>
            </a:fld>
            <a:endParaRPr lang="en-US" altLang="pt-BR"/>
          </a:p>
        </p:txBody>
      </p:sp>
    </p:spTree>
    <p:extLst>
      <p:ext uri="{BB962C8B-B14F-4D97-AF65-F5344CB8AC3E}">
        <p14:creationId xmlns:p14="http://schemas.microsoft.com/office/powerpoint/2010/main" val="213437947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33865F-E892-7D1B-265D-AF1EB19E95A5}"/>
              </a:ext>
            </a:extLst>
          </p:cNvPr>
          <p:cNvSpPr>
            <a:spLocks noGrp="1"/>
          </p:cNvSpPr>
          <p:nvPr>
            <p:ph type="dt" sz="half" idx="10"/>
          </p:nvPr>
        </p:nvSpPr>
        <p:spPr/>
        <p:txBody>
          <a:bodyPr/>
          <a:lstStyle>
            <a:lvl1pPr>
              <a:defRPr/>
            </a:lvl1pPr>
          </a:lstStyle>
          <a:p>
            <a:pPr>
              <a:defRPr/>
            </a:pPr>
            <a:fld id="{1EDBC40B-7E54-4369-84B0-31D735EEBFE8}" type="datetimeFigureOut">
              <a:rPr lang="en-US"/>
              <a:pPr>
                <a:defRPr/>
              </a:pPr>
              <a:t>7/7/2024</a:t>
            </a:fld>
            <a:endParaRPr lang="en-US"/>
          </a:p>
        </p:txBody>
      </p:sp>
      <p:sp>
        <p:nvSpPr>
          <p:cNvPr id="5" name="Footer Placeholder 4">
            <a:extLst>
              <a:ext uri="{FF2B5EF4-FFF2-40B4-BE49-F238E27FC236}">
                <a16:creationId xmlns:a16="http://schemas.microsoft.com/office/drawing/2014/main" id="{EA23E4E6-8C35-FA04-F5AE-000DA5931F8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179247A-A237-AA80-5972-262BAE0CC691}"/>
              </a:ext>
            </a:extLst>
          </p:cNvPr>
          <p:cNvSpPr>
            <a:spLocks noGrp="1"/>
          </p:cNvSpPr>
          <p:nvPr>
            <p:ph type="sldNum" sz="quarter" idx="12"/>
          </p:nvPr>
        </p:nvSpPr>
        <p:spPr/>
        <p:txBody>
          <a:bodyPr/>
          <a:lstStyle>
            <a:lvl1pPr>
              <a:defRPr/>
            </a:lvl1pPr>
          </a:lstStyle>
          <a:p>
            <a:fld id="{D89553A6-38A0-4F18-BDF3-151299504B81}" type="slidenum">
              <a:rPr lang="en-US" altLang="pt-BR"/>
              <a:pPr/>
              <a:t>‹nº›</a:t>
            </a:fld>
            <a:endParaRPr lang="en-US" altLang="pt-BR"/>
          </a:p>
        </p:txBody>
      </p:sp>
    </p:spTree>
    <p:extLst>
      <p:ext uri="{BB962C8B-B14F-4D97-AF65-F5344CB8AC3E}">
        <p14:creationId xmlns:p14="http://schemas.microsoft.com/office/powerpoint/2010/main" val="20498576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7941FB20-423F-0775-5B7E-1E56032F1C5E}"/>
              </a:ext>
            </a:extLst>
          </p:cNvPr>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10">
            <a:extLst>
              <a:ext uri="{FF2B5EF4-FFF2-40B4-BE49-F238E27FC236}">
                <a16:creationId xmlns:a16="http://schemas.microsoft.com/office/drawing/2014/main" id="{FAD29AE2-71E2-C5CA-CD2B-0B630420BA7D}"/>
              </a:ext>
            </a:extLst>
          </p:cNvPr>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1406F9E7-761E-D7AD-37C1-C18B09D28941}"/>
              </a:ext>
            </a:extLst>
          </p:cNvPr>
          <p:cNvSpPr>
            <a:spLocks noGrp="1"/>
          </p:cNvSpPr>
          <p:nvPr>
            <p:ph type="dt" sz="half" idx="10"/>
          </p:nvPr>
        </p:nvSpPr>
        <p:spPr/>
        <p:txBody>
          <a:bodyPr/>
          <a:lstStyle>
            <a:lvl1pPr>
              <a:defRPr/>
            </a:lvl1pPr>
          </a:lstStyle>
          <a:p>
            <a:pPr>
              <a:defRPr/>
            </a:pPr>
            <a:fld id="{A6E385E9-238C-4E9C-A162-B3D315654C29}" type="datetimeFigureOut">
              <a:rPr lang="en-US"/>
              <a:pPr>
                <a:defRPr/>
              </a:pPr>
              <a:t>7/7/2024</a:t>
            </a:fld>
            <a:endParaRPr lang="en-US"/>
          </a:p>
        </p:txBody>
      </p:sp>
      <p:sp>
        <p:nvSpPr>
          <p:cNvPr id="7" name="Footer Placeholder 4">
            <a:extLst>
              <a:ext uri="{FF2B5EF4-FFF2-40B4-BE49-F238E27FC236}">
                <a16:creationId xmlns:a16="http://schemas.microsoft.com/office/drawing/2014/main" id="{EB5D47AE-E0BD-1D0E-C3A4-BA5EA4223ABA}"/>
              </a:ext>
            </a:extLst>
          </p:cNvPr>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DCD2EC67-C20B-88B1-B63C-B57EC1B145A3}"/>
              </a:ext>
            </a:extLst>
          </p:cNvPr>
          <p:cNvSpPr>
            <a:spLocks noGrp="1"/>
          </p:cNvSpPr>
          <p:nvPr>
            <p:ph type="sldNum" sz="quarter" idx="12"/>
          </p:nvPr>
        </p:nvSpPr>
        <p:spPr/>
        <p:txBody>
          <a:bodyPr/>
          <a:lstStyle>
            <a:lvl1pPr>
              <a:defRPr/>
            </a:lvl1pPr>
          </a:lstStyle>
          <a:p>
            <a:fld id="{CDA1C170-4ACC-47C7-8204-45941C990853}" type="slidenum">
              <a:rPr lang="en-US" altLang="pt-BR"/>
              <a:pPr/>
              <a:t>‹nº›</a:t>
            </a:fld>
            <a:endParaRPr lang="en-US" altLang="pt-BR"/>
          </a:p>
        </p:txBody>
      </p:sp>
    </p:spTree>
    <p:extLst>
      <p:ext uri="{BB962C8B-B14F-4D97-AF65-F5344CB8AC3E}">
        <p14:creationId xmlns:p14="http://schemas.microsoft.com/office/powerpoint/2010/main" val="103722731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DC9D660-6500-9326-1AB1-545B08270268}"/>
              </a:ext>
            </a:extLst>
          </p:cNvPr>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BCE70949-E249-FD02-B4D8-D39FD190B490}"/>
              </a:ext>
            </a:extLst>
          </p:cNvPr>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a:extLst>
              <a:ext uri="{FF2B5EF4-FFF2-40B4-BE49-F238E27FC236}">
                <a16:creationId xmlns:a16="http://schemas.microsoft.com/office/drawing/2014/main" id="{C9B91A70-482D-AC10-AA30-CC4914083C7C}"/>
              </a:ext>
            </a:extLst>
          </p:cNvPr>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t>Click to edit Master title style</a:t>
            </a:r>
          </a:p>
        </p:txBody>
      </p:sp>
      <p:sp>
        <p:nvSpPr>
          <p:cNvPr id="1029" name="Text Placeholder 2">
            <a:extLst>
              <a:ext uri="{FF2B5EF4-FFF2-40B4-BE49-F238E27FC236}">
                <a16:creationId xmlns:a16="http://schemas.microsoft.com/office/drawing/2014/main" id="{23DCF1D5-5289-38BF-69A2-980B0948047B}"/>
              </a:ext>
            </a:extLst>
          </p:cNvPr>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altLang="pt-BR"/>
              <a:t>Click to edit Master text styles</a:t>
            </a:r>
          </a:p>
          <a:p>
            <a:pPr lvl="1"/>
            <a:r>
              <a:rPr lang="en-US" altLang="pt-BR"/>
              <a:t>Second level</a:t>
            </a:r>
          </a:p>
          <a:p>
            <a:pPr lvl="2"/>
            <a:r>
              <a:rPr lang="en-US" altLang="pt-BR"/>
              <a:t>Third level</a:t>
            </a:r>
          </a:p>
          <a:p>
            <a:pPr lvl="3"/>
            <a:r>
              <a:rPr lang="en-US" altLang="pt-BR"/>
              <a:t>Fourth level</a:t>
            </a:r>
          </a:p>
          <a:p>
            <a:pPr lvl="4"/>
            <a:r>
              <a:rPr lang="en-US" altLang="pt-BR"/>
              <a:t>Fifth level</a:t>
            </a:r>
          </a:p>
        </p:txBody>
      </p:sp>
      <p:sp>
        <p:nvSpPr>
          <p:cNvPr id="4" name="Date Placeholder 3">
            <a:extLst>
              <a:ext uri="{FF2B5EF4-FFF2-40B4-BE49-F238E27FC236}">
                <a16:creationId xmlns:a16="http://schemas.microsoft.com/office/drawing/2014/main" id="{53134C97-4258-56F2-CB48-C463E6C6C1B1}"/>
              </a:ext>
            </a:extLst>
          </p:cNvPr>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latinLnBrk="0" hangingPunct="1">
              <a:defRPr kumimoji="0" sz="1200">
                <a:solidFill>
                  <a:schemeClr val="tx1">
                    <a:tint val="95000"/>
                  </a:schemeClr>
                </a:solidFill>
                <a:latin typeface="Arial" charset="0"/>
                <a:cs typeface="Arial" charset="0"/>
              </a:defRPr>
            </a:lvl1pPr>
            <a:extLst/>
          </a:lstStyle>
          <a:p>
            <a:pPr>
              <a:defRPr/>
            </a:pPr>
            <a:fld id="{36067B8B-F3C8-4D18-B04E-49EF64F0753E}" type="datetimeFigureOut">
              <a:rPr lang="en-US"/>
              <a:pPr>
                <a:defRPr/>
              </a:pPr>
              <a:t>7/7/2024</a:t>
            </a:fld>
            <a:endParaRPr lang="en-US"/>
          </a:p>
        </p:txBody>
      </p:sp>
      <p:sp>
        <p:nvSpPr>
          <p:cNvPr id="5" name="Footer Placeholder 4">
            <a:extLst>
              <a:ext uri="{FF2B5EF4-FFF2-40B4-BE49-F238E27FC236}">
                <a16:creationId xmlns:a16="http://schemas.microsoft.com/office/drawing/2014/main" id="{16182AC0-C387-5950-C207-C96136C0049E}"/>
              </a:ext>
            </a:extLst>
          </p:cNvPr>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latin typeface="Arial" charset="0"/>
                <a:cs typeface="Arial" charset="0"/>
              </a:defRPr>
            </a:lvl1pPr>
            <a:extLst/>
          </a:lstStyle>
          <a:p>
            <a:pPr>
              <a:defRPr/>
            </a:pPr>
            <a:endParaRPr lang="en-US"/>
          </a:p>
        </p:txBody>
      </p:sp>
      <p:sp>
        <p:nvSpPr>
          <p:cNvPr id="6" name="Slide Number Placeholder 5">
            <a:extLst>
              <a:ext uri="{FF2B5EF4-FFF2-40B4-BE49-F238E27FC236}">
                <a16:creationId xmlns:a16="http://schemas.microsoft.com/office/drawing/2014/main" id="{E2C70EBE-946F-030F-2268-B9E8B0581E6D}"/>
              </a:ext>
            </a:extLst>
          </p:cNvPr>
          <p:cNvSpPr>
            <a:spLocks noGrp="1"/>
          </p:cNvSpPr>
          <p:nvPr>
            <p:ph type="sldNum" sz="quarter" idx="4"/>
          </p:nvPr>
        </p:nvSpPr>
        <p:spPr>
          <a:xfrm>
            <a:off x="8204200" y="6477000"/>
            <a:ext cx="733425" cy="274638"/>
          </a:xfrm>
          <a:prstGeom prst="rect">
            <a:avLst/>
          </a:prstGeom>
        </p:spPr>
        <p:txBody>
          <a:bodyPr vert="horz" wrap="square" lIns="91440" tIns="45720" rIns="91440" bIns="0" numCol="1" anchor="b" anchorCtr="0" compatLnSpc="1">
            <a:prstTxWarp prst="textNoShape">
              <a:avLst/>
            </a:prstTxWarp>
          </a:bodyPr>
          <a:lstStyle>
            <a:lvl1pPr algn="r">
              <a:defRPr sz="1200">
                <a:solidFill>
                  <a:srgbClr val="3F3F3F"/>
                </a:solidFill>
              </a:defRPr>
            </a:lvl1pPr>
          </a:lstStyle>
          <a:p>
            <a:fld id="{BDB1F954-4D18-469F-B82B-E3CCA9A6E72E}" type="slidenum">
              <a:rPr lang="en-US" altLang="pt-BR"/>
              <a:pPr/>
              <a:t>‹nº›</a:t>
            </a:fld>
            <a:endParaRPr lang="en-US" altLang="pt-BR"/>
          </a:p>
        </p:txBody>
      </p:sp>
    </p:spTree>
  </p:cSld>
  <p:clrMap bg1="lt1" tx1="dk1" bg2="lt2" tx2="dk2" accent1="accent1" accent2="accent2" accent3="accent3" accent4="accent4" accent5="accent5" accent6="accent6" hlink="hlink" folHlink="folHlink"/>
  <p:sldLayoutIdLst>
    <p:sldLayoutId id="2147484108" r:id="rId1"/>
    <p:sldLayoutId id="2147484103" r:id="rId2"/>
    <p:sldLayoutId id="2147484109" r:id="rId3"/>
    <p:sldLayoutId id="2147484104" r:id="rId4"/>
    <p:sldLayoutId id="2147484105" r:id="rId5"/>
    <p:sldLayoutId id="2147484106" r:id="rId6"/>
    <p:sldLayoutId id="2147484110" r:id="rId7"/>
    <p:sldLayoutId id="2147484111" r:id="rId8"/>
    <p:sldLayoutId id="2147484112" r:id="rId9"/>
    <p:sldLayoutId id="2147484107" r:id="rId10"/>
    <p:sldLayoutId id="2147484113" r:id="rId11"/>
  </p:sldLayoutIdLst>
  <p:transition>
    <p:fade/>
  </p:transition>
  <p:txStyles>
    <p:titleStyle>
      <a:lvl1pPr algn="l" rtl="0" eaLnBrk="0" fontAlgn="base" hangingPunct="0">
        <a:spcBef>
          <a:spcPct val="0"/>
        </a:spcBef>
        <a:spcAft>
          <a:spcPct val="0"/>
        </a:spcAft>
        <a:defRPr sz="4500" b="1" kern="1200">
          <a:solidFill>
            <a:srgbClr val="347FD8"/>
          </a:solidFill>
          <a:latin typeface="+mj-lt"/>
          <a:ea typeface="+mj-ea"/>
          <a:cs typeface="+mj-cs"/>
        </a:defRPr>
      </a:lvl1pPr>
      <a:lvl2pPr algn="l" rtl="0" eaLnBrk="0" fontAlgn="base" hangingPunct="0">
        <a:spcBef>
          <a:spcPct val="0"/>
        </a:spcBef>
        <a:spcAft>
          <a:spcPct val="0"/>
        </a:spcAft>
        <a:defRPr sz="4500" b="1">
          <a:solidFill>
            <a:srgbClr val="347FD8"/>
          </a:solidFill>
          <a:latin typeface="Corbel" pitchFamily="34" charset="0"/>
        </a:defRPr>
      </a:lvl2pPr>
      <a:lvl3pPr algn="l" rtl="0" eaLnBrk="0" fontAlgn="base" hangingPunct="0">
        <a:spcBef>
          <a:spcPct val="0"/>
        </a:spcBef>
        <a:spcAft>
          <a:spcPct val="0"/>
        </a:spcAft>
        <a:defRPr sz="4500" b="1">
          <a:solidFill>
            <a:srgbClr val="347FD8"/>
          </a:solidFill>
          <a:latin typeface="Corbel" pitchFamily="34" charset="0"/>
        </a:defRPr>
      </a:lvl3pPr>
      <a:lvl4pPr algn="l" rtl="0" eaLnBrk="0" fontAlgn="base" hangingPunct="0">
        <a:spcBef>
          <a:spcPct val="0"/>
        </a:spcBef>
        <a:spcAft>
          <a:spcPct val="0"/>
        </a:spcAft>
        <a:defRPr sz="4500" b="1">
          <a:solidFill>
            <a:srgbClr val="347FD8"/>
          </a:solidFill>
          <a:latin typeface="Corbel" pitchFamily="34" charset="0"/>
        </a:defRPr>
      </a:lvl4pPr>
      <a:lvl5pPr algn="l" rtl="0" eaLnBrk="0" fontAlgn="base" hangingPunct="0">
        <a:spcBef>
          <a:spcPct val="0"/>
        </a:spcBef>
        <a:spcAft>
          <a:spcPct val="0"/>
        </a:spcAft>
        <a:defRPr sz="4500" b="1">
          <a:solidFill>
            <a:srgbClr val="347FD8"/>
          </a:solidFill>
          <a:latin typeface="Corbel" pitchFamily="34" charset="0"/>
        </a:defRPr>
      </a:lvl5pPr>
      <a:lvl6pPr marL="457200" algn="l" rtl="0" fontAlgn="base">
        <a:spcBef>
          <a:spcPct val="0"/>
        </a:spcBef>
        <a:spcAft>
          <a:spcPct val="0"/>
        </a:spcAft>
        <a:defRPr sz="4500" b="1">
          <a:solidFill>
            <a:srgbClr val="347FD8"/>
          </a:solidFill>
          <a:latin typeface="Corbel" pitchFamily="34" charset="0"/>
        </a:defRPr>
      </a:lvl6pPr>
      <a:lvl7pPr marL="914400" algn="l" rtl="0" fontAlgn="base">
        <a:spcBef>
          <a:spcPct val="0"/>
        </a:spcBef>
        <a:spcAft>
          <a:spcPct val="0"/>
        </a:spcAft>
        <a:defRPr sz="4500" b="1">
          <a:solidFill>
            <a:srgbClr val="347FD8"/>
          </a:solidFill>
          <a:latin typeface="Corbel" pitchFamily="34" charset="0"/>
        </a:defRPr>
      </a:lvl7pPr>
      <a:lvl8pPr marL="1371600" algn="l" rtl="0" fontAlgn="base">
        <a:spcBef>
          <a:spcPct val="0"/>
        </a:spcBef>
        <a:spcAft>
          <a:spcPct val="0"/>
        </a:spcAft>
        <a:defRPr sz="4500" b="1">
          <a:solidFill>
            <a:srgbClr val="347FD8"/>
          </a:solidFill>
          <a:latin typeface="Corbel" pitchFamily="34" charset="0"/>
        </a:defRPr>
      </a:lvl8pPr>
      <a:lvl9pPr marL="1828800" algn="l" rtl="0" fontAlgn="base">
        <a:spcBef>
          <a:spcPct val="0"/>
        </a:spcBef>
        <a:spcAft>
          <a:spcPct val="0"/>
        </a:spcAft>
        <a:defRPr sz="4500" b="1">
          <a:solidFill>
            <a:srgbClr val="347FD8"/>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anose="05020102010507070707"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anose="05000000000000000000"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9BBB59"/>
        </a:buClr>
        <a:buFont typeface="Arial" panose="020B0604020202020204" pitchFamily="34"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8064A2"/>
        </a:buClr>
        <a:buFont typeface="Arial" panose="020B0604020202020204" pitchFamily="34"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4BACC6"/>
        </a:buClr>
        <a:buFont typeface="Wingdings 3" panose="05040102010807070707"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hyperlink" Target="https://memepunks.blogspot.com/2006/05/perfect-cure-for-cancer-found-in-mice.html" TargetMode="External"/><Relationship Id="rId3" Type="http://schemas.openxmlformats.org/officeDocument/2006/relationships/image" Target="../media/image5.png"/><Relationship Id="rId7"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D:\Worddata\LINGUIST\Aulas%20UFRJ\2024_1\Neurociencia%20e%20interfaces\experiemntogato.mp4" TargetMode="External"/><Relationship Id="rId1" Type="http://schemas.microsoft.com/office/2007/relationships/media" Target="file:///D:\Worddata\LINGUIST\Aulas%20UFRJ\2024_1\Neurociencia%20e%20interfaces\experiemntogato.mp4" TargetMode="Externa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video" Target="https://www.youtube.com/embed/KE952yueVLA?feature=oembe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5.png"/><Relationship Id="rId7"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3.jpg"/><Relationship Id="rId5" Type="http://schemas.openxmlformats.org/officeDocument/2006/relationships/image" Target="../media/image42.png"/><Relationship Id="rId4" Type="http://schemas.openxmlformats.org/officeDocument/2006/relationships/image" Target="../media/image41.jpg"/></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8.jpg"/><Relationship Id="rId5" Type="http://schemas.openxmlformats.org/officeDocument/2006/relationships/image" Target="../media/image47.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9" descr="logo_black_presentation.png">
            <a:extLst>
              <a:ext uri="{FF2B5EF4-FFF2-40B4-BE49-F238E27FC236}">
                <a16:creationId xmlns:a16="http://schemas.microsoft.com/office/drawing/2014/main" id="{ADD24F23-B255-6376-B027-1BBD0D7E0AF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8393" y="3047422"/>
            <a:ext cx="1960563"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5">
            <a:extLst>
              <a:ext uri="{FF2B5EF4-FFF2-40B4-BE49-F238E27FC236}">
                <a16:creationId xmlns:a16="http://schemas.microsoft.com/office/drawing/2014/main" id="{9DD748B5-25FB-4C34-E5E5-9C0CBB93BCF4}"/>
              </a:ext>
            </a:extLst>
          </p:cNvPr>
          <p:cNvSpPr txBox="1">
            <a:spLocks noChangeArrowheads="1"/>
          </p:cNvSpPr>
          <p:nvPr/>
        </p:nvSpPr>
        <p:spPr bwMode="auto">
          <a:xfrm>
            <a:off x="0" y="381000"/>
            <a:ext cx="91440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pt-BR" sz="800" dirty="0">
                <a:solidFill>
                  <a:srgbClr val="E13A0D"/>
                </a:solidFill>
                <a:latin typeface="Century Gothic" panose="020B0502020202020204" pitchFamily="34" charset="0"/>
              </a:rPr>
              <a:t> </a:t>
            </a:r>
            <a:br>
              <a:rPr lang="pt-BR" altLang="pt-BR" sz="800" dirty="0"/>
            </a:br>
            <a:endParaRPr lang="pt-BR" altLang="pt-BR" sz="3600" dirty="0">
              <a:solidFill>
                <a:srgbClr val="FF0000"/>
              </a:solidFill>
            </a:endParaRPr>
          </a:p>
          <a:p>
            <a:pPr eaLnBrk="1" hangingPunct="1"/>
            <a:endParaRPr lang="en-US" altLang="pt-BR" sz="800" dirty="0">
              <a:solidFill>
                <a:srgbClr val="E13A0D"/>
              </a:solidFill>
              <a:latin typeface="Century Gothic" panose="020B0502020202020204" pitchFamily="34" charset="0"/>
            </a:endParaRPr>
          </a:p>
        </p:txBody>
      </p:sp>
      <p:pic>
        <p:nvPicPr>
          <p:cNvPr id="8196" name="Picture 8" descr="brain2.jpg">
            <a:extLst>
              <a:ext uri="{FF2B5EF4-FFF2-40B4-BE49-F238E27FC236}">
                <a16:creationId xmlns:a16="http://schemas.microsoft.com/office/drawing/2014/main" id="{A7D18E43-015E-A907-5C82-87981C26A190}"/>
              </a:ext>
            </a:extLst>
          </p:cNvPr>
          <p:cNvPicPr>
            <a:picLocks noChangeAspect="1"/>
          </p:cNvPicPr>
          <p:nvPr/>
        </p:nvPicPr>
        <p:blipFill>
          <a:blip r:embed="rId4">
            <a:extLst>
              <a:ext uri="{28A0092B-C50C-407E-A947-70E740481C1C}">
                <a14:useLocalDpi xmlns:a14="http://schemas.microsoft.com/office/drawing/2010/main" val="0"/>
              </a:ext>
            </a:extLst>
          </a:blip>
          <a:srcRect l="8665" t="22536" r="6673"/>
          <a:stretch>
            <a:fillRect/>
          </a:stretch>
        </p:blipFill>
        <p:spPr bwMode="auto">
          <a:xfrm>
            <a:off x="4506913" y="3276600"/>
            <a:ext cx="4637087"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2D3D93B5-7970-D96D-2827-5BA719186959}"/>
              </a:ext>
            </a:extLst>
          </p:cNvPr>
          <p:cNvSpPr txBox="1"/>
          <p:nvPr/>
        </p:nvSpPr>
        <p:spPr>
          <a:xfrm>
            <a:off x="-315397" y="2135367"/>
            <a:ext cx="9144000" cy="831850"/>
          </a:xfrm>
          <a:prstGeom prst="rect">
            <a:avLst/>
          </a:prstGeom>
          <a:noFill/>
        </p:spPr>
        <p:txBody>
          <a:bodyPr>
            <a:spAutoFit/>
          </a:bodyPr>
          <a:lstStyle/>
          <a:p>
            <a:pPr algn="ctr">
              <a:defRPr/>
            </a:pPr>
            <a:r>
              <a:rPr lang="en-US" sz="3200" i="1" dirty="0">
                <a:solidFill>
                  <a:schemeClr val="accent6">
                    <a:lumMod val="60000"/>
                    <a:lumOff val="40000"/>
                  </a:schemeClr>
                </a:solidFill>
                <a:latin typeface="Century Gothic" pitchFamily="34" charset="0"/>
                <a:cs typeface="Arial" charset="0"/>
              </a:rPr>
              <a:t>Aniela Improta França (UFRJ)</a:t>
            </a:r>
          </a:p>
          <a:p>
            <a:pPr algn="ctr">
              <a:defRPr/>
            </a:pPr>
            <a:r>
              <a:rPr lang="pt-BR" sz="1600" i="1" dirty="0">
                <a:solidFill>
                  <a:schemeClr val="accent6">
                    <a:lumMod val="60000"/>
                    <a:lumOff val="40000"/>
                  </a:schemeClr>
                </a:solidFill>
                <a:latin typeface="Century Gothic" pitchFamily="34" charset="0"/>
                <a:cs typeface="Arial" charset="0"/>
              </a:rPr>
              <a:t>aniela@letras.ufrj.br</a:t>
            </a:r>
            <a:endParaRPr lang="en-US" sz="3200" i="1" dirty="0">
              <a:solidFill>
                <a:schemeClr val="accent6">
                  <a:lumMod val="60000"/>
                  <a:lumOff val="40000"/>
                </a:schemeClr>
              </a:solidFill>
              <a:latin typeface="Century Gothic" pitchFamily="34" charset="0"/>
              <a:cs typeface="Arial" charset="0"/>
            </a:endParaRPr>
          </a:p>
        </p:txBody>
      </p:sp>
      <p:sp>
        <p:nvSpPr>
          <p:cNvPr id="8198" name="TextBox 16">
            <a:extLst>
              <a:ext uri="{FF2B5EF4-FFF2-40B4-BE49-F238E27FC236}">
                <a16:creationId xmlns:a16="http://schemas.microsoft.com/office/drawing/2014/main" id="{4A762979-8E44-4DF2-A136-08ECC2BFD1A9}"/>
              </a:ext>
            </a:extLst>
          </p:cNvPr>
          <p:cNvSpPr txBox="1">
            <a:spLocks noChangeArrowheads="1"/>
          </p:cNvSpPr>
          <p:nvPr/>
        </p:nvSpPr>
        <p:spPr bwMode="auto">
          <a:xfrm>
            <a:off x="-33389" y="3756242"/>
            <a:ext cx="26844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pt-BR" dirty="0"/>
              <a:t>www.acesin.letras.ufrj.br</a:t>
            </a:r>
          </a:p>
        </p:txBody>
      </p:sp>
      <p:grpSp>
        <p:nvGrpSpPr>
          <p:cNvPr id="8199" name="Group 25">
            <a:extLst>
              <a:ext uri="{FF2B5EF4-FFF2-40B4-BE49-F238E27FC236}">
                <a16:creationId xmlns:a16="http://schemas.microsoft.com/office/drawing/2014/main" id="{D2539E36-DEA6-4443-8370-BF53DEFA355A}"/>
              </a:ext>
            </a:extLst>
          </p:cNvPr>
          <p:cNvGrpSpPr>
            <a:grpSpLocks/>
          </p:cNvGrpSpPr>
          <p:nvPr/>
        </p:nvGrpSpPr>
        <p:grpSpPr bwMode="auto">
          <a:xfrm>
            <a:off x="-20637" y="4699000"/>
            <a:ext cx="4452938" cy="2159000"/>
            <a:chOff x="0" y="4699321"/>
            <a:chExt cx="4606730" cy="2158687"/>
          </a:xfrm>
        </p:grpSpPr>
        <p:sp>
          <p:nvSpPr>
            <p:cNvPr id="10" name="Rectangle 9">
              <a:extLst>
                <a:ext uri="{FF2B5EF4-FFF2-40B4-BE49-F238E27FC236}">
                  <a16:creationId xmlns:a16="http://schemas.microsoft.com/office/drawing/2014/main" id="{CF942969-F77D-E410-0E76-EFD54408506E}"/>
                </a:ext>
              </a:extLst>
            </p:cNvPr>
            <p:cNvSpPr/>
            <p:nvPr/>
          </p:nvSpPr>
          <p:spPr>
            <a:xfrm>
              <a:off x="22993" y="4699321"/>
              <a:ext cx="4583737" cy="15745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206" name="Picture 8" descr="brain2.jpg">
              <a:extLst>
                <a:ext uri="{FF2B5EF4-FFF2-40B4-BE49-F238E27FC236}">
                  <a16:creationId xmlns:a16="http://schemas.microsoft.com/office/drawing/2014/main" id="{920D89EA-03B8-F189-1EF1-10230219738E}"/>
                </a:ext>
              </a:extLst>
            </p:cNvPr>
            <p:cNvPicPr>
              <a:picLocks noChangeAspect="1"/>
            </p:cNvPicPr>
            <p:nvPr/>
          </p:nvPicPr>
          <p:blipFill>
            <a:blip r:embed="rId4">
              <a:extLst>
                <a:ext uri="{28A0092B-C50C-407E-A947-70E740481C1C}">
                  <a14:useLocalDpi xmlns:a14="http://schemas.microsoft.com/office/drawing/2010/main" val="0"/>
                </a:ext>
              </a:extLst>
            </a:blip>
            <a:srcRect l="8665" t="55264" r="80789"/>
            <a:stretch>
              <a:fillRect/>
            </a:stretch>
          </p:blipFill>
          <p:spPr bwMode="auto">
            <a:xfrm>
              <a:off x="566738" y="4789714"/>
              <a:ext cx="565376"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Picture 8" descr="brain2.jpg">
              <a:extLst>
                <a:ext uri="{FF2B5EF4-FFF2-40B4-BE49-F238E27FC236}">
                  <a16:creationId xmlns:a16="http://schemas.microsoft.com/office/drawing/2014/main" id="{4204C236-E110-83A9-8C86-44B01023CE5A}"/>
                </a:ext>
              </a:extLst>
            </p:cNvPr>
            <p:cNvPicPr>
              <a:picLocks noChangeAspect="1"/>
            </p:cNvPicPr>
            <p:nvPr/>
          </p:nvPicPr>
          <p:blipFill>
            <a:blip r:embed="rId4">
              <a:extLst>
                <a:ext uri="{28A0092B-C50C-407E-A947-70E740481C1C}">
                  <a14:useLocalDpi xmlns:a14="http://schemas.microsoft.com/office/drawing/2010/main" val="0"/>
                </a:ext>
              </a:extLst>
            </a:blip>
            <a:srcRect l="8665" t="55264" r="80789"/>
            <a:stretch>
              <a:fillRect/>
            </a:stretch>
          </p:blipFill>
          <p:spPr bwMode="auto">
            <a:xfrm>
              <a:off x="0" y="4789714"/>
              <a:ext cx="565376"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8" name="Picture 8" descr="brain2.jpg">
              <a:extLst>
                <a:ext uri="{FF2B5EF4-FFF2-40B4-BE49-F238E27FC236}">
                  <a16:creationId xmlns:a16="http://schemas.microsoft.com/office/drawing/2014/main" id="{F08636C0-1B0D-5485-7CCF-5F35A2BAFF30}"/>
                </a:ext>
              </a:extLst>
            </p:cNvPr>
            <p:cNvPicPr>
              <a:picLocks noChangeAspect="1"/>
            </p:cNvPicPr>
            <p:nvPr/>
          </p:nvPicPr>
          <p:blipFill>
            <a:blip r:embed="rId4">
              <a:extLst>
                <a:ext uri="{28A0092B-C50C-407E-A947-70E740481C1C}">
                  <a14:useLocalDpi xmlns:a14="http://schemas.microsoft.com/office/drawing/2010/main" val="0"/>
                </a:ext>
              </a:extLst>
            </a:blip>
            <a:srcRect l="8665" t="55264" r="80789"/>
            <a:stretch>
              <a:fillRect/>
            </a:stretch>
          </p:blipFill>
          <p:spPr bwMode="auto">
            <a:xfrm>
              <a:off x="1579109" y="4789714"/>
              <a:ext cx="565376"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9" name="Picture 8" descr="brain2.jpg">
              <a:extLst>
                <a:ext uri="{FF2B5EF4-FFF2-40B4-BE49-F238E27FC236}">
                  <a16:creationId xmlns:a16="http://schemas.microsoft.com/office/drawing/2014/main" id="{629BBAA3-AD8A-0547-501E-A501523C48F0}"/>
                </a:ext>
              </a:extLst>
            </p:cNvPr>
            <p:cNvPicPr>
              <a:picLocks noChangeAspect="1"/>
            </p:cNvPicPr>
            <p:nvPr/>
          </p:nvPicPr>
          <p:blipFill>
            <a:blip r:embed="rId4">
              <a:extLst>
                <a:ext uri="{28A0092B-C50C-407E-A947-70E740481C1C}">
                  <a14:useLocalDpi xmlns:a14="http://schemas.microsoft.com/office/drawing/2010/main" val="0"/>
                </a:ext>
              </a:extLst>
            </a:blip>
            <a:srcRect l="8665" t="55264" r="80789"/>
            <a:stretch>
              <a:fillRect/>
            </a:stretch>
          </p:blipFill>
          <p:spPr bwMode="auto">
            <a:xfrm>
              <a:off x="2134280" y="4789714"/>
              <a:ext cx="565376"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0" name="Picture 8" descr="brain2.jpg">
              <a:extLst>
                <a:ext uri="{FF2B5EF4-FFF2-40B4-BE49-F238E27FC236}">
                  <a16:creationId xmlns:a16="http://schemas.microsoft.com/office/drawing/2014/main" id="{72A1ECDB-1E68-BB45-0B34-A97E9E24F591}"/>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2689453" y="4789714"/>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1" name="Picture 8" descr="brain2.jpg">
              <a:extLst>
                <a:ext uri="{FF2B5EF4-FFF2-40B4-BE49-F238E27FC236}">
                  <a16:creationId xmlns:a16="http://schemas.microsoft.com/office/drawing/2014/main" id="{5A6B6417-E784-38E0-19BE-CA551F976CEE}"/>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3070459" y="4789719"/>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2" name="Picture 8" descr="brain2.jpg">
              <a:extLst>
                <a:ext uri="{FF2B5EF4-FFF2-40B4-BE49-F238E27FC236}">
                  <a16:creationId xmlns:a16="http://schemas.microsoft.com/office/drawing/2014/main" id="{430F832E-5833-4FDC-0567-E881F1F20F00}"/>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3462338" y="4789714"/>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3" name="Picture 8" descr="brain2.jpg">
              <a:extLst>
                <a:ext uri="{FF2B5EF4-FFF2-40B4-BE49-F238E27FC236}">
                  <a16:creationId xmlns:a16="http://schemas.microsoft.com/office/drawing/2014/main" id="{E40848D3-8D94-1A95-47D1-16F00D564FD5}"/>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3832453" y="4789714"/>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4" name="Picture 8" descr="brain2.jpg">
              <a:extLst>
                <a:ext uri="{FF2B5EF4-FFF2-40B4-BE49-F238E27FC236}">
                  <a16:creationId xmlns:a16="http://schemas.microsoft.com/office/drawing/2014/main" id="{A8CD0D16-2024-4B6C-D4B9-763A316FE5B9}"/>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4202569" y="4789714"/>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5" name="Picture 8" descr="brain2.jpg">
              <a:extLst>
                <a:ext uri="{FF2B5EF4-FFF2-40B4-BE49-F238E27FC236}">
                  <a16:creationId xmlns:a16="http://schemas.microsoft.com/office/drawing/2014/main" id="{0A8909F8-750F-408B-0EFE-E759115243B5}"/>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1132796" y="4789714"/>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6" name="Picture 8" descr="brain2.jpg">
              <a:extLst>
                <a:ext uri="{FF2B5EF4-FFF2-40B4-BE49-F238E27FC236}">
                  <a16:creationId xmlns:a16="http://schemas.microsoft.com/office/drawing/2014/main" id="{FC57327C-4D5B-6E3B-2A9C-5491DA9BB96E}"/>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1306968" y="4789714"/>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7" name="Picture 8" descr="brain2.jpg">
              <a:extLst>
                <a:ext uri="{FF2B5EF4-FFF2-40B4-BE49-F238E27FC236}">
                  <a16:creationId xmlns:a16="http://schemas.microsoft.com/office/drawing/2014/main" id="{392721AD-5537-DF02-A978-50A116965B12}"/>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446996" y="4789722"/>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200" name="Picture 8" descr="brain2.jpg">
            <a:extLst>
              <a:ext uri="{FF2B5EF4-FFF2-40B4-BE49-F238E27FC236}">
                <a16:creationId xmlns:a16="http://schemas.microsoft.com/office/drawing/2014/main" id="{BAD0587A-C49D-80FE-F41B-2DDF75CA9CCB}"/>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4137025" y="4789488"/>
            <a:ext cx="401638"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1C55A74E-2759-C555-3986-54CDFC79041D}"/>
              </a:ext>
            </a:extLst>
          </p:cNvPr>
          <p:cNvSpPr txBox="1"/>
          <p:nvPr/>
        </p:nvSpPr>
        <p:spPr>
          <a:xfrm>
            <a:off x="867577" y="457944"/>
            <a:ext cx="7125446" cy="1200329"/>
          </a:xfrm>
          <a:prstGeom prst="rect">
            <a:avLst/>
          </a:prstGeom>
          <a:noFill/>
        </p:spPr>
        <p:txBody>
          <a:bodyPr wrap="square" rtlCol="0">
            <a:spAutoFit/>
          </a:bodyPr>
          <a:lstStyle/>
          <a:p>
            <a:pPr algn="ctr"/>
            <a:r>
              <a:rPr lang="pt-BR" sz="3600" b="1" dirty="0">
                <a:effectLst>
                  <a:outerShdw blurRad="38100" dist="38100" dir="2700000" algn="tl">
                    <a:srgbClr val="000000">
                      <a:alpha val="43137"/>
                    </a:srgbClr>
                  </a:outerShdw>
                </a:effectLst>
              </a:rPr>
              <a:t>SISTEMAS NAVEGACIONAIS</a:t>
            </a:r>
          </a:p>
          <a:p>
            <a:pPr algn="ctr"/>
            <a:r>
              <a:rPr lang="pt-BR" sz="3600" b="1" dirty="0">
                <a:effectLst>
                  <a:outerShdw blurRad="38100" dist="38100" dir="2700000" algn="tl">
                    <a:srgbClr val="000000">
                      <a:alpha val="43137"/>
                    </a:srgbClr>
                  </a:outerShdw>
                </a:effectLst>
              </a:rPr>
              <a:t> E INTERFACES</a:t>
            </a:r>
          </a:p>
        </p:txBody>
      </p:sp>
      <p:sp>
        <p:nvSpPr>
          <p:cNvPr id="3" name="CaixaDeTexto 2">
            <a:extLst>
              <a:ext uri="{FF2B5EF4-FFF2-40B4-BE49-F238E27FC236}">
                <a16:creationId xmlns:a16="http://schemas.microsoft.com/office/drawing/2014/main" id="{4BCF5D68-FF31-68D4-E5EF-74636E0E37E7}"/>
              </a:ext>
            </a:extLst>
          </p:cNvPr>
          <p:cNvSpPr txBox="1"/>
          <p:nvPr/>
        </p:nvSpPr>
        <p:spPr>
          <a:xfrm>
            <a:off x="670254" y="5717875"/>
            <a:ext cx="2699993" cy="646331"/>
          </a:xfrm>
          <a:prstGeom prst="rect">
            <a:avLst/>
          </a:prstGeom>
          <a:noFill/>
        </p:spPr>
        <p:txBody>
          <a:bodyPr wrap="square" rtlCol="0">
            <a:spAutoFit/>
          </a:bodyPr>
          <a:lstStyle/>
          <a:p>
            <a:r>
              <a:rPr lang="pt-BR" sz="3600" dirty="0">
                <a:solidFill>
                  <a:schemeClr val="bg1"/>
                </a:solidFill>
              </a:rPr>
              <a:t>2024_1</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2" descr="\Rightarrow">
            <a:extLst>
              <a:ext uri="{FF2B5EF4-FFF2-40B4-BE49-F238E27FC236}">
                <a16:creationId xmlns:a16="http://schemas.microsoft.com/office/drawing/2014/main" id="{62795B21-8BD7-E085-20CC-B8FBAF962D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3" descr="\Rightarrow">
            <a:extLst>
              <a:ext uri="{FF2B5EF4-FFF2-40B4-BE49-F238E27FC236}">
                <a16:creationId xmlns:a16="http://schemas.microsoft.com/office/drawing/2014/main" id="{6B5E1CBA-24FC-064A-F0CA-F28184080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6" descr="\Rightarrow">
            <a:extLst>
              <a:ext uri="{FF2B5EF4-FFF2-40B4-BE49-F238E27FC236}">
                <a16:creationId xmlns:a16="http://schemas.microsoft.com/office/drawing/2014/main" id="{7E0ABAD8-AA7B-9326-0DFE-72DC67EDE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7" descr="\Rightarrow">
            <a:extLst>
              <a:ext uri="{FF2B5EF4-FFF2-40B4-BE49-F238E27FC236}">
                <a16:creationId xmlns:a16="http://schemas.microsoft.com/office/drawing/2014/main" id="{B6DCD91C-54D1-35AC-796D-C97B477115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1BBA488D-EBA3-0A21-4C73-F93ECB4719A8}"/>
              </a:ext>
            </a:extLst>
          </p:cNvPr>
          <p:cNvSpPr txBox="1"/>
          <p:nvPr/>
        </p:nvSpPr>
        <p:spPr>
          <a:xfrm>
            <a:off x="526473" y="397164"/>
            <a:ext cx="8275782" cy="646331"/>
          </a:xfrm>
          <a:prstGeom prst="rect">
            <a:avLst/>
          </a:prstGeom>
          <a:noFill/>
        </p:spPr>
        <p:txBody>
          <a:bodyPr wrap="square" rtlCol="0">
            <a:spAutoFit/>
          </a:bodyPr>
          <a:lstStyle/>
          <a:p>
            <a:pPr algn="ctr"/>
            <a:r>
              <a:rPr lang="pt-BR" sz="3600" dirty="0">
                <a:solidFill>
                  <a:schemeClr val="bg1"/>
                </a:solidFill>
              </a:rPr>
              <a:t>ORGANIZAÇÃO COGNITIVA</a:t>
            </a:r>
          </a:p>
        </p:txBody>
      </p:sp>
      <p:pic>
        <p:nvPicPr>
          <p:cNvPr id="7" name="Imagem 6">
            <a:extLst>
              <a:ext uri="{FF2B5EF4-FFF2-40B4-BE49-F238E27FC236}">
                <a16:creationId xmlns:a16="http://schemas.microsoft.com/office/drawing/2014/main" id="{8C363A49-BFDC-A444-719D-23341C4C6329}"/>
              </a:ext>
            </a:extLst>
          </p:cNvPr>
          <p:cNvPicPr>
            <a:picLocks noChangeAspect="1"/>
          </p:cNvPicPr>
          <p:nvPr/>
        </p:nvPicPr>
        <p:blipFill rotWithShape="1">
          <a:blip r:embed="rId4"/>
          <a:srcRect l="4701" r="7486"/>
          <a:stretch/>
        </p:blipFill>
        <p:spPr>
          <a:xfrm>
            <a:off x="-1" y="1507458"/>
            <a:ext cx="9144001" cy="5350542"/>
          </a:xfrm>
          <a:prstGeom prst="rect">
            <a:avLst/>
          </a:prstGeom>
        </p:spPr>
      </p:pic>
    </p:spTree>
    <p:extLst>
      <p:ext uri="{BB962C8B-B14F-4D97-AF65-F5344CB8AC3E}">
        <p14:creationId xmlns:p14="http://schemas.microsoft.com/office/powerpoint/2010/main" val="396710433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86DB8D-340D-B792-FB6C-6B20875D9BD4}"/>
              </a:ext>
            </a:extLst>
          </p:cNvPr>
          <p:cNvSpPr/>
          <p:nvPr/>
        </p:nvSpPr>
        <p:spPr>
          <a:xfrm>
            <a:off x="-8875" y="0"/>
            <a:ext cx="9144000" cy="6807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1267" name="Picture 3" descr="chomsky2.jpg">
            <a:extLst>
              <a:ext uri="{FF2B5EF4-FFF2-40B4-BE49-F238E27FC236}">
                <a16:creationId xmlns:a16="http://schemas.microsoft.com/office/drawing/2014/main" id="{F67AAA57-9B44-8754-AA98-A61D8433B5C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84963" y="710406"/>
            <a:ext cx="2278062" cy="179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1">
            <a:extLst>
              <a:ext uri="{FF2B5EF4-FFF2-40B4-BE49-F238E27FC236}">
                <a16:creationId xmlns:a16="http://schemas.microsoft.com/office/drawing/2014/main" id="{7DE1605A-C0A3-64B0-6A69-8FCDA76DBCAB}"/>
              </a:ext>
            </a:extLst>
          </p:cNvPr>
          <p:cNvSpPr>
            <a:spLocks noChangeArrowheads="1"/>
          </p:cNvSpPr>
          <p:nvPr/>
        </p:nvSpPr>
        <p:spPr bwMode="auto">
          <a:xfrm>
            <a:off x="2755900" y="360363"/>
            <a:ext cx="3748088"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pt-BR" altLang="pt-BR" i="1" dirty="0">
                <a:solidFill>
                  <a:schemeClr val="bg1"/>
                </a:solidFill>
                <a:latin typeface="Corbel" panose="020B0503020204020204" pitchFamily="34" charset="0"/>
              </a:rPr>
              <a:t>A plausibilidade psicológica do Modelo Transformacional ficaria reforçada, é claro, se conseguíssemos mostrar experimentalmente que o nosso desempenho nas tarefas que requerem uma apreciação da estrutura de sentenças transformadas é proporcional à natureza, complexidade e ao número das transformações gramaticais envolvidas” (Miller, Chomsky, 1963, p.481) </a:t>
            </a:r>
            <a:r>
              <a:rPr lang="pt-BR" altLang="pt-BR" dirty="0">
                <a:solidFill>
                  <a:schemeClr val="bg1"/>
                </a:solidFill>
              </a:rPr>
              <a:t> </a:t>
            </a:r>
            <a:endParaRPr lang="en-US" altLang="pt-BR" dirty="0">
              <a:solidFill>
                <a:schemeClr val="bg1"/>
              </a:solidFill>
            </a:endParaRPr>
          </a:p>
        </p:txBody>
      </p:sp>
      <p:pic>
        <p:nvPicPr>
          <p:cNvPr id="11269" name="Picture 2" descr="miller.jpg">
            <a:extLst>
              <a:ext uri="{FF2B5EF4-FFF2-40B4-BE49-F238E27FC236}">
                <a16:creationId xmlns:a16="http://schemas.microsoft.com/office/drawing/2014/main" id="{E7C03D0B-8D8C-4DCA-BEED-D7A37325931F}"/>
              </a:ext>
            </a:extLst>
          </p:cNvPr>
          <p:cNvPicPr>
            <a:picLocks noChangeAspect="1"/>
          </p:cNvPicPr>
          <p:nvPr/>
        </p:nvPicPr>
        <p:blipFill>
          <a:blip r:embed="rId4">
            <a:extLst>
              <a:ext uri="{28A0092B-C50C-407E-A947-70E740481C1C}">
                <a14:useLocalDpi xmlns:a14="http://schemas.microsoft.com/office/drawing/2010/main" val="0"/>
              </a:ext>
            </a:extLst>
          </a:blip>
          <a:srcRect l="17792" b="44841"/>
          <a:stretch>
            <a:fillRect/>
          </a:stretch>
        </p:blipFill>
        <p:spPr bwMode="auto">
          <a:xfrm>
            <a:off x="552450" y="740316"/>
            <a:ext cx="1957387"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fodor.jpg">
            <a:extLst>
              <a:ext uri="{FF2B5EF4-FFF2-40B4-BE49-F238E27FC236}">
                <a16:creationId xmlns:a16="http://schemas.microsoft.com/office/drawing/2014/main" id="{23533D04-E3CF-BE52-6066-A722671EA61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2450" y="4468813"/>
            <a:ext cx="1701800" cy="21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
            <a:extLst>
              <a:ext uri="{FF2B5EF4-FFF2-40B4-BE49-F238E27FC236}">
                <a16:creationId xmlns:a16="http://schemas.microsoft.com/office/drawing/2014/main" id="{B0DAEFC5-436A-80C8-5AD7-F3AEAB878648}"/>
              </a:ext>
            </a:extLst>
          </p:cNvPr>
          <p:cNvSpPr>
            <a:spLocks noChangeArrowheads="1"/>
          </p:cNvSpPr>
          <p:nvPr/>
        </p:nvSpPr>
        <p:spPr bwMode="auto">
          <a:xfrm>
            <a:off x="2472531" y="4621537"/>
            <a:ext cx="6272212"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dirty="0">
                <a:solidFill>
                  <a:schemeClr val="bg1"/>
                </a:solidFill>
              </a:rPr>
              <a:t>“</a:t>
            </a:r>
            <a:r>
              <a:rPr lang="pt-BR" altLang="pt-BR" i="1" dirty="0">
                <a:solidFill>
                  <a:schemeClr val="bg1"/>
                </a:solidFill>
                <a:latin typeface="Corbel" panose="020B0503020204020204" pitchFamily="34" charset="0"/>
              </a:rPr>
              <a:t>A descoberta de que a psicolinguística tem um assunto próprio – um corpo de fenômenos sistemáticos mas não explicáveis dentro dos construtos manipulados pela linguística formal – é possivelmente o resultado mais importante da última década da pesquisa psicolinguística.  (</a:t>
            </a:r>
            <a:r>
              <a:rPr lang="pt-BR" altLang="pt-BR" i="1" dirty="0" err="1">
                <a:solidFill>
                  <a:schemeClr val="bg1"/>
                </a:solidFill>
                <a:latin typeface="Corbel" panose="020B0503020204020204" pitchFamily="34" charset="0"/>
              </a:rPr>
              <a:t>Fodor</a:t>
            </a:r>
            <a:r>
              <a:rPr lang="pt-BR" altLang="pt-BR" i="1" dirty="0">
                <a:solidFill>
                  <a:schemeClr val="bg1"/>
                </a:solidFill>
                <a:latin typeface="Corbel" panose="020B0503020204020204" pitchFamily="34" charset="0"/>
              </a:rPr>
              <a:t> et al. 1974, p.369).</a:t>
            </a:r>
            <a:endParaRPr lang="en-US" altLang="pt-BR" i="1" dirty="0">
              <a:solidFill>
                <a:schemeClr val="bg1"/>
              </a:solidFill>
              <a:latin typeface="Corbel" panose="020B0503020204020204" pitchFamily="34" charset="0"/>
            </a:endParaRPr>
          </a:p>
        </p:txBody>
      </p:sp>
      <p:sp>
        <p:nvSpPr>
          <p:cNvPr id="8" name="Rectangle 1">
            <a:extLst>
              <a:ext uri="{FF2B5EF4-FFF2-40B4-BE49-F238E27FC236}">
                <a16:creationId xmlns:a16="http://schemas.microsoft.com/office/drawing/2014/main" id="{3BC9A2C7-0F17-8121-817B-7CB2116253A7}"/>
              </a:ext>
            </a:extLst>
          </p:cNvPr>
          <p:cNvSpPr>
            <a:spLocks noChangeArrowheads="1"/>
          </p:cNvSpPr>
          <p:nvPr/>
        </p:nvSpPr>
        <p:spPr bwMode="auto">
          <a:xfrm>
            <a:off x="2420938" y="3548856"/>
            <a:ext cx="5993751"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pt-BR" dirty="0">
                <a:solidFill>
                  <a:srgbClr val="FF0000"/>
                </a:solidFill>
              </a:rPr>
              <a:t>Teoria da </a:t>
            </a:r>
            <a:r>
              <a:rPr lang="en-US" altLang="pt-BR" dirty="0" err="1">
                <a:solidFill>
                  <a:srgbClr val="FF0000"/>
                </a:solidFill>
              </a:rPr>
              <a:t>complexidade</a:t>
            </a:r>
            <a:r>
              <a:rPr lang="en-US" altLang="pt-BR" dirty="0">
                <a:solidFill>
                  <a:srgbClr val="FF0000"/>
                </a:solidFill>
              </a:rPr>
              <a:t> </a:t>
            </a:r>
            <a:r>
              <a:rPr lang="en-US" altLang="pt-BR" dirty="0" err="1">
                <a:solidFill>
                  <a:srgbClr val="FF0000"/>
                </a:solidFill>
              </a:rPr>
              <a:t>derivacional</a:t>
            </a:r>
            <a:r>
              <a:rPr lang="en-US" altLang="pt-BR" dirty="0">
                <a:solidFill>
                  <a:srgbClr val="FF0000"/>
                </a:solidFill>
              </a:rPr>
              <a:t>  DTC</a:t>
            </a:r>
            <a:endParaRPr lang="en-US" altLang="pt-BR" i="1" dirty="0">
              <a:solidFill>
                <a:srgbClr val="FF0000"/>
              </a:solidFill>
              <a:latin typeface="Corbel" panose="020B0503020204020204" pitchFamily="34" charset="0"/>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BFE72B-68D9-58EC-D994-7D1753DB8DE8}"/>
              </a:ext>
            </a:extLst>
          </p:cNvPr>
          <p:cNvSpPr/>
          <p:nvPr/>
        </p:nvSpPr>
        <p:spPr>
          <a:xfrm>
            <a:off x="0" y="0"/>
            <a:ext cx="9310688" cy="828833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291" name="Rectangle 1">
            <a:extLst>
              <a:ext uri="{FF2B5EF4-FFF2-40B4-BE49-F238E27FC236}">
                <a16:creationId xmlns:a16="http://schemas.microsoft.com/office/drawing/2014/main" id="{857B3CEB-4851-A8DF-41A3-861DC812DA58}"/>
              </a:ext>
            </a:extLst>
          </p:cNvPr>
          <p:cNvSpPr>
            <a:spLocks noChangeArrowheads="1"/>
          </p:cNvSpPr>
          <p:nvPr/>
        </p:nvSpPr>
        <p:spPr bwMode="auto">
          <a:xfrm>
            <a:off x="734219" y="3376219"/>
            <a:ext cx="767556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linguistas</a:t>
            </a:r>
            <a:r>
              <a:rPr lang="en-US" altLang="pt-BR" sz="2400" i="1" dirty="0">
                <a:solidFill>
                  <a:schemeClr val="bg1"/>
                </a:solidFill>
                <a:latin typeface="Corbel" panose="020B0503020204020204" pitchFamily="34" charset="0"/>
              </a:rPr>
              <a:t> e </a:t>
            </a:r>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psicólogos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falam</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sobre</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coisas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diferentes</a:t>
            </a:r>
            <a:r>
              <a:rPr lang="en-US" altLang="pt-BR" sz="2400" i="1" dirty="0">
                <a:solidFill>
                  <a:schemeClr val="bg1"/>
                </a:solidFill>
                <a:latin typeface="Corbel" panose="020B0503020204020204" pitchFamily="34" charset="0"/>
              </a:rPr>
              <a:t> </a:t>
            </a:r>
            <a:r>
              <a:rPr lang="pl-PL" altLang="pt-BR" sz="2400" i="1" dirty="0">
                <a:solidFill>
                  <a:schemeClr val="bg1"/>
                </a:solidFill>
                <a:latin typeface="Corbel" panose="020B0503020204020204" pitchFamily="34" charset="0"/>
              </a:rPr>
              <a:t>… </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sintaticistas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estão</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mais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interessados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naquilo</a:t>
            </a:r>
            <a:r>
              <a:rPr lang="en-US" altLang="pt-BR" sz="2400" i="1" dirty="0">
                <a:solidFill>
                  <a:schemeClr val="bg1"/>
                </a:solidFill>
                <a:latin typeface="Corbel" panose="020B0503020204020204" pitchFamily="34" charset="0"/>
              </a:rPr>
              <a:t> que </a:t>
            </a:r>
            <a:r>
              <a:rPr lang="en-US" altLang="pt-BR" sz="2400" i="1" dirty="0" err="1">
                <a:solidFill>
                  <a:schemeClr val="bg1"/>
                </a:solidFill>
                <a:latin typeface="Corbel" panose="020B0503020204020204" pitchFamily="34" charset="0"/>
              </a:rPr>
              <a:t>poderia</a:t>
            </a:r>
            <a:r>
              <a:rPr lang="en-US" altLang="pt-BR" sz="2400" i="1" dirty="0">
                <a:solidFill>
                  <a:schemeClr val="bg1"/>
                </a:solidFill>
                <a:latin typeface="Corbel" panose="020B0503020204020204" pitchFamily="34" charset="0"/>
              </a:rPr>
              <a:t> ser </a:t>
            </a:r>
            <a:r>
              <a:rPr lang="en-US" altLang="pt-BR" sz="2400" i="1" dirty="0" err="1">
                <a:solidFill>
                  <a:schemeClr val="bg1"/>
                </a:solidFill>
                <a:latin typeface="Corbel" panose="020B0503020204020204" pitchFamily="34" charset="0"/>
              </a:rPr>
              <a:t>falado</a:t>
            </a:r>
            <a:r>
              <a:rPr lang="en-US" altLang="pt-BR" sz="2400" i="1" dirty="0">
                <a:solidFill>
                  <a:schemeClr val="bg1"/>
                </a:solidFill>
                <a:latin typeface="Corbel" panose="020B0503020204020204" pitchFamily="34" charset="0"/>
              </a:rPr>
              <a:t> do que </a:t>
            </a:r>
            <a:r>
              <a:rPr lang="en-US" altLang="pt-BR" sz="2400" i="1" dirty="0" err="1">
                <a:solidFill>
                  <a:schemeClr val="bg1"/>
                </a:solidFill>
                <a:latin typeface="Corbel" panose="020B0503020204020204" pitchFamily="34" charset="0"/>
              </a:rPr>
              <a:t>naquilo</a:t>
            </a:r>
            <a:r>
              <a:rPr lang="en-US" altLang="pt-BR" sz="2400" i="1" dirty="0">
                <a:solidFill>
                  <a:schemeClr val="bg1"/>
                </a:solidFill>
                <a:latin typeface="Corbel" panose="020B0503020204020204" pitchFamily="34" charset="0"/>
              </a:rPr>
              <a:t> que as </a:t>
            </a:r>
            <a:r>
              <a:rPr lang="en-US" altLang="pt-BR" sz="2400" i="1" dirty="0" err="1">
                <a:solidFill>
                  <a:schemeClr val="bg1"/>
                </a:solidFill>
                <a:latin typeface="Corbel" panose="020B0503020204020204" pitchFamily="34" charset="0"/>
              </a:rPr>
              <a:t>pessoas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realmente</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falam</a:t>
            </a:r>
            <a:r>
              <a:rPr lang="en-US" altLang="pt-BR" sz="2400" i="1" dirty="0">
                <a:solidFill>
                  <a:schemeClr val="bg1"/>
                </a:solidFill>
                <a:latin typeface="Corbel" panose="020B0503020204020204" pitchFamily="34" charset="0"/>
              </a:rPr>
              <a:t>, o que </a:t>
            </a:r>
            <a:r>
              <a:rPr lang="en-US" altLang="pt-BR" sz="2400" i="1" dirty="0" err="1">
                <a:solidFill>
                  <a:schemeClr val="bg1"/>
                </a:solidFill>
                <a:latin typeface="Corbel" panose="020B0503020204020204" pitchFamily="34" charset="0"/>
              </a:rPr>
              <a:t>irrita</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psicólogos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Enquanto</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isso</a:t>
            </a:r>
            <a:r>
              <a:rPr lang="pl-PL"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psicólogos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insistem</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em</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suplementar</a:t>
            </a:r>
            <a:r>
              <a:rPr lang="en-US" altLang="pt-BR" sz="2400" i="1" dirty="0">
                <a:solidFill>
                  <a:schemeClr val="bg1"/>
                </a:solidFill>
                <a:latin typeface="Corbel" panose="020B0503020204020204" pitchFamily="34" charset="0"/>
              </a:rPr>
              <a:t> a </a:t>
            </a:r>
            <a:r>
              <a:rPr lang="en-US" altLang="pt-BR" sz="2400" i="1" dirty="0" err="1">
                <a:solidFill>
                  <a:schemeClr val="bg1"/>
                </a:solidFill>
                <a:latin typeface="Corbel" panose="020B0503020204020204" pitchFamily="34" charset="0"/>
              </a:rPr>
              <a:t>intuição</a:t>
            </a:r>
            <a:r>
              <a:rPr lang="en-US" altLang="pt-BR" sz="2400" i="1" dirty="0">
                <a:solidFill>
                  <a:schemeClr val="bg1"/>
                </a:solidFill>
                <a:latin typeface="Corbel" panose="020B0503020204020204" pitchFamily="34" charset="0"/>
              </a:rPr>
              <a:t> com </a:t>
            </a:r>
            <a:r>
              <a:rPr lang="en-US" altLang="pt-BR" sz="2400" i="1" dirty="0" err="1">
                <a:solidFill>
                  <a:schemeClr val="bg1"/>
                </a:solidFill>
                <a:latin typeface="Corbel" panose="020B0503020204020204" pitchFamily="34" charset="0"/>
              </a:rPr>
              <a:t>evidência</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objetiva</a:t>
            </a:r>
            <a:r>
              <a:rPr lang="en-US" altLang="pt-BR" sz="2400" i="1" dirty="0">
                <a:solidFill>
                  <a:schemeClr val="bg1"/>
                </a:solidFill>
                <a:latin typeface="Corbel" panose="020B0503020204020204" pitchFamily="34" charset="0"/>
              </a:rPr>
              <a:t>, o que </a:t>
            </a:r>
            <a:r>
              <a:rPr lang="en-US" altLang="pt-BR" sz="2400" i="1" dirty="0" err="1">
                <a:solidFill>
                  <a:schemeClr val="bg1"/>
                </a:solidFill>
                <a:latin typeface="Corbel" panose="020B0503020204020204" pitchFamily="34" charset="0"/>
              </a:rPr>
              <a:t>irrita</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linguistas</a:t>
            </a:r>
            <a:r>
              <a:rPr lang="en-US" altLang="pt-BR" sz="2400" i="1" dirty="0">
                <a:solidFill>
                  <a:schemeClr val="bg1"/>
                </a:solidFill>
                <a:latin typeface="Corbel" panose="020B0503020204020204" pitchFamily="34" charset="0"/>
              </a:rPr>
              <a:t>   (George </a:t>
            </a:r>
            <a:r>
              <a:rPr lang="pl-PL" altLang="pt-BR" sz="2400" i="1" dirty="0">
                <a:solidFill>
                  <a:schemeClr val="bg1"/>
                </a:solidFill>
                <a:latin typeface="Corbel" panose="020B0503020204020204" pitchFamily="34" charset="0"/>
              </a:rPr>
              <a:t>Miller, 1990)</a:t>
            </a:r>
          </a:p>
        </p:txBody>
      </p:sp>
      <p:pic>
        <p:nvPicPr>
          <p:cNvPr id="12292" name="Picture 2" descr="miller.jpg">
            <a:extLst>
              <a:ext uri="{FF2B5EF4-FFF2-40B4-BE49-F238E27FC236}">
                <a16:creationId xmlns:a16="http://schemas.microsoft.com/office/drawing/2014/main" id="{B537B98E-0E59-4B86-7C3F-5420A4750D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79091" y="80529"/>
            <a:ext cx="23812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a:extLst>
              <a:ext uri="{FF2B5EF4-FFF2-40B4-BE49-F238E27FC236}">
                <a16:creationId xmlns:a16="http://schemas.microsoft.com/office/drawing/2014/main" id="{B0BC0588-2A8A-B75C-38AB-895C16901E35}"/>
              </a:ext>
            </a:extLst>
          </p:cNvPr>
          <p:cNvSpPr>
            <a:spLocks noChangeArrowheads="1"/>
          </p:cNvSpPr>
          <p:nvPr/>
        </p:nvSpPr>
        <p:spPr bwMode="auto">
          <a:xfrm>
            <a:off x="734219" y="5684543"/>
            <a:ext cx="76755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en-US" altLang="pt-BR" sz="2400" i="1" dirty="0">
                <a:solidFill>
                  <a:schemeClr val="bg1"/>
                </a:solidFill>
                <a:latin typeface="Corbel" panose="020B0503020204020204" pitchFamily="34" charset="0"/>
              </a:rPr>
              <a:t>[E] </a:t>
            </a:r>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neurolinguistas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querem</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ir</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em</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frente</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além</a:t>
            </a:r>
            <a:r>
              <a:rPr lang="en-US" altLang="pt-BR" sz="2400" i="1" dirty="0">
                <a:solidFill>
                  <a:schemeClr val="bg1"/>
                </a:solidFill>
                <a:latin typeface="Corbel" panose="020B0503020204020204" pitchFamily="34" charset="0"/>
              </a:rPr>
              <a:t> da </a:t>
            </a:r>
            <a:r>
              <a:rPr lang="en-US" altLang="pt-BR" sz="2400" i="1" dirty="0" err="1">
                <a:solidFill>
                  <a:schemeClr val="bg1"/>
                </a:solidFill>
                <a:latin typeface="Corbel" panose="020B0503020204020204" pitchFamily="34" charset="0"/>
              </a:rPr>
              <a:t>evidência</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comportamental</a:t>
            </a:r>
            <a:r>
              <a:rPr lang="en-US" altLang="pt-BR" sz="2400" i="1" dirty="0">
                <a:solidFill>
                  <a:schemeClr val="bg1"/>
                </a:solidFill>
                <a:latin typeface="Corbel" panose="020B0503020204020204" pitchFamily="34" charset="0"/>
              </a:rPr>
              <a:t>  e </a:t>
            </a:r>
            <a:r>
              <a:rPr lang="en-US" altLang="pt-BR" sz="2400" i="1" dirty="0" err="1">
                <a:solidFill>
                  <a:schemeClr val="bg1"/>
                </a:solidFill>
                <a:latin typeface="Corbel" panose="020B0503020204020204" pitchFamily="34" charset="0"/>
              </a:rPr>
              <a:t>são</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taxados</a:t>
            </a:r>
            <a:r>
              <a:rPr lang="en-US" altLang="pt-BR" sz="2400" i="1" dirty="0">
                <a:solidFill>
                  <a:schemeClr val="bg1"/>
                </a:solidFill>
                <a:latin typeface="Corbel" panose="020B0503020204020204" pitchFamily="34" charset="0"/>
              </a:rPr>
              <a:t> de </a:t>
            </a:r>
            <a:r>
              <a:rPr lang="en-US" altLang="pt-BR" sz="2400" i="1" dirty="0" err="1">
                <a:solidFill>
                  <a:schemeClr val="bg1"/>
                </a:solidFill>
                <a:latin typeface="Corbel" panose="020B0503020204020204" pitchFamily="34" charset="0"/>
              </a:rPr>
              <a:t>reducionistas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Friedericci</a:t>
            </a:r>
            <a:r>
              <a:rPr lang="en-US" altLang="pt-BR" sz="2400" i="1" dirty="0">
                <a:solidFill>
                  <a:schemeClr val="bg1"/>
                </a:solidFill>
                <a:latin typeface="Corbel" panose="020B0503020204020204" pitchFamily="34" charset="0"/>
              </a:rPr>
              <a:t>, 2015:213)</a:t>
            </a:r>
            <a:endParaRPr lang="pl-PL" altLang="pt-BR" sz="2400" i="1" dirty="0">
              <a:solidFill>
                <a:schemeClr val="bg1"/>
              </a:solidFill>
              <a:latin typeface="Corbel" panose="020B0503020204020204" pitchFamily="34" charset="0"/>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868E9-F5C0-B8A2-F035-9300EAC5B023}"/>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A3AFD9D9-EB82-04B1-C94E-2B24EE30E0F6}"/>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316" name="Rectangle 1">
            <a:extLst>
              <a:ext uri="{FF2B5EF4-FFF2-40B4-BE49-F238E27FC236}">
                <a16:creationId xmlns:a16="http://schemas.microsoft.com/office/drawing/2014/main" id="{8F692556-7092-8F17-0BBA-D318FD56DDD4}"/>
              </a:ext>
            </a:extLst>
          </p:cNvPr>
          <p:cNvSpPr>
            <a:spLocks noChangeArrowheads="1"/>
          </p:cNvSpPr>
          <p:nvPr/>
        </p:nvSpPr>
        <p:spPr bwMode="auto">
          <a:xfrm>
            <a:off x="0" y="0"/>
            <a:ext cx="76755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400" b="1" i="1">
                <a:solidFill>
                  <a:schemeClr val="bg1"/>
                </a:solidFill>
                <a:latin typeface="Corbel" panose="020B0503020204020204" pitchFamily="34" charset="0"/>
              </a:rPr>
              <a:t>       Voltando aos anos 50,60, no mesmo  círculo científico     </a:t>
            </a:r>
          </a:p>
          <a:p>
            <a:pPr eaLnBrk="1" hangingPunct="1"/>
            <a:r>
              <a:rPr lang="pt-BR" altLang="pt-BR" sz="2400" b="1" i="1">
                <a:solidFill>
                  <a:schemeClr val="bg1"/>
                </a:solidFill>
                <a:latin typeface="Corbel" panose="020B0503020204020204" pitchFamily="34" charset="0"/>
              </a:rPr>
              <a:t>        das Ciências Cognitivas  do MIT-Harvard ....</a:t>
            </a:r>
            <a:endParaRPr lang="pl-PL" altLang="pt-BR" sz="2400" i="1">
              <a:solidFill>
                <a:schemeClr val="bg1"/>
              </a:solidFill>
              <a:latin typeface="Corbel" panose="020B0503020204020204" pitchFamily="34" charset="0"/>
            </a:endParaRPr>
          </a:p>
        </p:txBody>
      </p:sp>
      <p:cxnSp>
        <p:nvCxnSpPr>
          <p:cNvPr id="12" name="Straight Arrow Connector 11">
            <a:extLst>
              <a:ext uri="{FF2B5EF4-FFF2-40B4-BE49-F238E27FC236}">
                <a16:creationId xmlns:a16="http://schemas.microsoft.com/office/drawing/2014/main" id="{46D91321-CB0E-83B9-96B6-257F28F92378}"/>
              </a:ext>
            </a:extLst>
          </p:cNvPr>
          <p:cNvCxnSpPr>
            <a:cxnSpLocks/>
          </p:cNvCxnSpPr>
          <p:nvPr/>
        </p:nvCxnSpPr>
        <p:spPr>
          <a:xfrm flipH="1">
            <a:off x="3726296" y="830263"/>
            <a:ext cx="845704" cy="1137733"/>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9BAD965-3E50-471B-AE7E-61F898FD10BE}"/>
              </a:ext>
            </a:extLst>
          </p:cNvPr>
          <p:cNvCxnSpPr/>
          <p:nvPr/>
        </p:nvCxnSpPr>
        <p:spPr>
          <a:xfrm>
            <a:off x="4956175" y="822325"/>
            <a:ext cx="1379538" cy="98107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6" name="Rectangle 1">
            <a:extLst>
              <a:ext uri="{FF2B5EF4-FFF2-40B4-BE49-F238E27FC236}">
                <a16:creationId xmlns:a16="http://schemas.microsoft.com/office/drawing/2014/main" id="{F2983390-FEA0-386B-0850-08B44F9579E0}"/>
              </a:ext>
            </a:extLst>
          </p:cNvPr>
          <p:cNvSpPr>
            <a:spLocks noChangeArrowheads="1"/>
          </p:cNvSpPr>
          <p:nvPr/>
        </p:nvSpPr>
        <p:spPr bwMode="auto">
          <a:xfrm>
            <a:off x="193964" y="1916113"/>
            <a:ext cx="88579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400" b="1" i="1" dirty="0">
                <a:solidFill>
                  <a:schemeClr val="bg1"/>
                </a:solidFill>
                <a:latin typeface="Corbel" panose="020B0503020204020204" pitchFamily="34" charset="0"/>
              </a:rPr>
              <a:t> </a:t>
            </a:r>
            <a:r>
              <a:rPr lang="pt-BR" altLang="pt-BR" sz="2400" b="1" i="1" dirty="0">
                <a:latin typeface="Corbel" panose="020B0503020204020204" pitchFamily="34" charset="0"/>
              </a:rPr>
              <a:t>Edward Tolman        </a:t>
            </a:r>
            <a:r>
              <a:rPr lang="pt-BR" altLang="pt-BR" sz="2400" b="1" i="1" dirty="0">
                <a:solidFill>
                  <a:schemeClr val="bg1"/>
                </a:solidFill>
                <a:latin typeface="Corbel" panose="020B0503020204020204" pitchFamily="34" charset="0"/>
              </a:rPr>
              <a:t>Hubel e Wiesel              George  von Békésy                </a:t>
            </a:r>
          </a:p>
          <a:p>
            <a:pPr eaLnBrk="1" hangingPunct="1"/>
            <a:r>
              <a:rPr lang="pt-BR" altLang="pt-BR" sz="2400" b="1" i="1" dirty="0">
                <a:solidFill>
                  <a:schemeClr val="bg1"/>
                </a:solidFill>
                <a:latin typeface="Corbel" panose="020B0503020204020204" pitchFamily="34" charset="0"/>
              </a:rPr>
              <a:t>      </a:t>
            </a:r>
            <a:r>
              <a:rPr lang="pt-BR" altLang="pt-BR" sz="2400" b="1" i="1" dirty="0">
                <a:latin typeface="Corbel" panose="020B0503020204020204" pitchFamily="34" charset="0"/>
              </a:rPr>
              <a:t>navegação</a:t>
            </a:r>
            <a:r>
              <a:rPr lang="pt-BR" altLang="pt-BR" sz="2400" b="1" i="1" dirty="0">
                <a:solidFill>
                  <a:schemeClr val="bg1"/>
                </a:solidFill>
                <a:latin typeface="Corbel" panose="020B0503020204020204" pitchFamily="34" charset="0"/>
              </a:rPr>
              <a:t>                   visão                                      audição</a:t>
            </a:r>
          </a:p>
          <a:p>
            <a:pPr eaLnBrk="1" hangingPunct="1"/>
            <a:r>
              <a:rPr lang="pt-BR" altLang="pt-BR" sz="2400" b="1" i="1" dirty="0">
                <a:solidFill>
                  <a:schemeClr val="bg1"/>
                </a:solidFill>
                <a:latin typeface="Corbel" panose="020B0503020204020204" pitchFamily="34" charset="0"/>
              </a:rPr>
              <a:t> </a:t>
            </a:r>
            <a:r>
              <a:rPr lang="pt-BR" altLang="pt-BR" sz="2400" b="1" i="1" dirty="0">
                <a:latin typeface="Corbel" panose="020B0503020204020204" pitchFamily="34" charset="0"/>
              </a:rPr>
              <a:t>(1896- 1959)           </a:t>
            </a:r>
            <a:r>
              <a:rPr lang="pt-BR" altLang="pt-BR" sz="2400" b="1" i="1" dirty="0">
                <a:solidFill>
                  <a:schemeClr val="bg1"/>
                </a:solidFill>
                <a:latin typeface="Corbel" panose="020B0503020204020204" pitchFamily="34" charset="0"/>
              </a:rPr>
              <a:t>1926-2013  /  1924 -                 (1899-1972)</a:t>
            </a:r>
            <a:endParaRPr lang="pl-PL" altLang="pt-BR" sz="2400" i="1" dirty="0">
              <a:solidFill>
                <a:schemeClr val="bg1"/>
              </a:solidFill>
              <a:latin typeface="Corbel" panose="020B0503020204020204" pitchFamily="34" charset="0"/>
            </a:endParaRPr>
          </a:p>
        </p:txBody>
      </p:sp>
      <p:pic>
        <p:nvPicPr>
          <p:cNvPr id="14" name="Imagem 13">
            <a:extLst>
              <a:ext uri="{FF2B5EF4-FFF2-40B4-BE49-F238E27FC236}">
                <a16:creationId xmlns:a16="http://schemas.microsoft.com/office/drawing/2014/main" id="{A013C4A8-CF5F-2374-7AFA-1BFE0EFAC72A}"/>
              </a:ext>
            </a:extLst>
          </p:cNvPr>
          <p:cNvPicPr>
            <a:picLocks noChangeAspect="1"/>
          </p:cNvPicPr>
          <p:nvPr/>
        </p:nvPicPr>
        <p:blipFill>
          <a:blip r:embed="rId3"/>
          <a:stretch>
            <a:fillRect/>
          </a:stretch>
        </p:blipFill>
        <p:spPr>
          <a:xfrm>
            <a:off x="6083098" y="3359444"/>
            <a:ext cx="2603702" cy="1728018"/>
          </a:xfrm>
          <a:prstGeom prst="rect">
            <a:avLst/>
          </a:prstGeom>
        </p:spPr>
      </p:pic>
      <p:pic>
        <p:nvPicPr>
          <p:cNvPr id="17" name="Imagem 16">
            <a:extLst>
              <a:ext uri="{FF2B5EF4-FFF2-40B4-BE49-F238E27FC236}">
                <a16:creationId xmlns:a16="http://schemas.microsoft.com/office/drawing/2014/main" id="{839D9909-9A83-DCEF-38A1-5D3FCF64A101}"/>
              </a:ext>
            </a:extLst>
          </p:cNvPr>
          <p:cNvPicPr>
            <a:picLocks noChangeAspect="1"/>
          </p:cNvPicPr>
          <p:nvPr/>
        </p:nvPicPr>
        <p:blipFill>
          <a:blip r:embed="rId4"/>
          <a:stretch>
            <a:fillRect/>
          </a:stretch>
        </p:blipFill>
        <p:spPr>
          <a:xfrm>
            <a:off x="2771861" y="3359932"/>
            <a:ext cx="2854037" cy="1236035"/>
          </a:xfrm>
          <a:prstGeom prst="rect">
            <a:avLst/>
          </a:prstGeom>
        </p:spPr>
      </p:pic>
      <p:pic>
        <p:nvPicPr>
          <p:cNvPr id="20" name="Imagem 19">
            <a:extLst>
              <a:ext uri="{FF2B5EF4-FFF2-40B4-BE49-F238E27FC236}">
                <a16:creationId xmlns:a16="http://schemas.microsoft.com/office/drawing/2014/main" id="{E4E453D2-6854-6874-F94B-17E9FE0C897F}"/>
              </a:ext>
            </a:extLst>
          </p:cNvPr>
          <p:cNvPicPr>
            <a:picLocks noChangeAspect="1"/>
          </p:cNvPicPr>
          <p:nvPr/>
        </p:nvPicPr>
        <p:blipFill rotWithShape="1">
          <a:blip r:embed="rId5"/>
          <a:srcRect t="14295"/>
          <a:stretch/>
        </p:blipFill>
        <p:spPr>
          <a:xfrm>
            <a:off x="3358200" y="4777583"/>
            <a:ext cx="1681357" cy="1934971"/>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868E9-F5C0-B8A2-F035-9300EAC5B023}"/>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A3AFD9D9-EB82-04B1-C94E-2B24EE30E0F6}"/>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316" name="Rectangle 1">
            <a:extLst>
              <a:ext uri="{FF2B5EF4-FFF2-40B4-BE49-F238E27FC236}">
                <a16:creationId xmlns:a16="http://schemas.microsoft.com/office/drawing/2014/main" id="{8F692556-7092-8F17-0BBA-D318FD56DDD4}"/>
              </a:ext>
            </a:extLst>
          </p:cNvPr>
          <p:cNvSpPr>
            <a:spLocks noChangeArrowheads="1"/>
          </p:cNvSpPr>
          <p:nvPr/>
        </p:nvSpPr>
        <p:spPr bwMode="auto">
          <a:xfrm>
            <a:off x="0" y="0"/>
            <a:ext cx="76755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400" b="1" i="1">
                <a:solidFill>
                  <a:schemeClr val="bg1"/>
                </a:solidFill>
                <a:latin typeface="Corbel" panose="020B0503020204020204" pitchFamily="34" charset="0"/>
              </a:rPr>
              <a:t>       Voltando aos anos 50,60, no mesmo  círculo científico     </a:t>
            </a:r>
          </a:p>
          <a:p>
            <a:pPr eaLnBrk="1" hangingPunct="1"/>
            <a:r>
              <a:rPr lang="pt-BR" altLang="pt-BR" sz="2400" b="1" i="1">
                <a:solidFill>
                  <a:schemeClr val="bg1"/>
                </a:solidFill>
                <a:latin typeface="Corbel" panose="020B0503020204020204" pitchFamily="34" charset="0"/>
              </a:rPr>
              <a:t>        das Ciências Cognitivas  do MIT-Harvard ....</a:t>
            </a:r>
            <a:endParaRPr lang="pl-PL" altLang="pt-BR" sz="2400" i="1">
              <a:solidFill>
                <a:schemeClr val="bg1"/>
              </a:solidFill>
              <a:latin typeface="Corbel" panose="020B0503020204020204" pitchFamily="34" charset="0"/>
            </a:endParaRPr>
          </a:p>
        </p:txBody>
      </p:sp>
      <p:cxnSp>
        <p:nvCxnSpPr>
          <p:cNvPr id="12" name="Straight Arrow Connector 11">
            <a:extLst>
              <a:ext uri="{FF2B5EF4-FFF2-40B4-BE49-F238E27FC236}">
                <a16:creationId xmlns:a16="http://schemas.microsoft.com/office/drawing/2014/main" id="{46D91321-CB0E-83B9-96B6-257F28F92378}"/>
              </a:ext>
            </a:extLst>
          </p:cNvPr>
          <p:cNvCxnSpPr>
            <a:cxnSpLocks/>
          </p:cNvCxnSpPr>
          <p:nvPr/>
        </p:nvCxnSpPr>
        <p:spPr>
          <a:xfrm flipH="1">
            <a:off x="3726296" y="830263"/>
            <a:ext cx="845704" cy="1137733"/>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9BAD965-3E50-471B-AE7E-61F898FD10BE}"/>
              </a:ext>
            </a:extLst>
          </p:cNvPr>
          <p:cNvCxnSpPr/>
          <p:nvPr/>
        </p:nvCxnSpPr>
        <p:spPr>
          <a:xfrm>
            <a:off x="4956175" y="822325"/>
            <a:ext cx="1379538" cy="98107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6" name="Rectangle 1">
            <a:extLst>
              <a:ext uri="{FF2B5EF4-FFF2-40B4-BE49-F238E27FC236}">
                <a16:creationId xmlns:a16="http://schemas.microsoft.com/office/drawing/2014/main" id="{F2983390-FEA0-386B-0850-08B44F9579E0}"/>
              </a:ext>
            </a:extLst>
          </p:cNvPr>
          <p:cNvSpPr>
            <a:spLocks noChangeArrowheads="1"/>
          </p:cNvSpPr>
          <p:nvPr/>
        </p:nvSpPr>
        <p:spPr bwMode="auto">
          <a:xfrm>
            <a:off x="193964" y="1916113"/>
            <a:ext cx="88579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400" b="1" i="1" dirty="0">
                <a:solidFill>
                  <a:schemeClr val="bg1"/>
                </a:solidFill>
                <a:latin typeface="Corbel" panose="020B0503020204020204" pitchFamily="34" charset="0"/>
              </a:rPr>
              <a:t> Edward Tolman        Hubel e Wiesel                  George  von Békésy                </a:t>
            </a:r>
          </a:p>
          <a:p>
            <a:pPr eaLnBrk="1" hangingPunct="1"/>
            <a:r>
              <a:rPr lang="pt-BR" altLang="pt-BR" sz="2400" b="1" i="1" dirty="0">
                <a:solidFill>
                  <a:schemeClr val="bg1"/>
                </a:solidFill>
                <a:latin typeface="Corbel" panose="020B0503020204020204" pitchFamily="34" charset="0"/>
              </a:rPr>
              <a:t>      navegação                     visão                                        audição</a:t>
            </a:r>
          </a:p>
          <a:p>
            <a:pPr eaLnBrk="1" hangingPunct="1"/>
            <a:r>
              <a:rPr lang="pt-BR" altLang="pt-BR" sz="2400" b="1" i="1" dirty="0">
                <a:solidFill>
                  <a:schemeClr val="bg1"/>
                </a:solidFill>
                <a:latin typeface="Corbel" panose="020B0503020204020204" pitchFamily="34" charset="0"/>
              </a:rPr>
              <a:t> (1896- 1959)           1926-2013  /  1924 -                   (1899-1972)</a:t>
            </a:r>
            <a:endParaRPr lang="pl-PL" altLang="pt-BR" sz="2400" i="1" dirty="0">
              <a:solidFill>
                <a:schemeClr val="bg1"/>
              </a:solidFill>
              <a:latin typeface="Corbel" panose="020B0503020204020204" pitchFamily="34" charset="0"/>
            </a:endParaRPr>
          </a:p>
        </p:txBody>
      </p:sp>
      <p:cxnSp>
        <p:nvCxnSpPr>
          <p:cNvPr id="4" name="Straight Arrow Connector 11">
            <a:extLst>
              <a:ext uri="{FF2B5EF4-FFF2-40B4-BE49-F238E27FC236}">
                <a16:creationId xmlns:a16="http://schemas.microsoft.com/office/drawing/2014/main" id="{DB2299D5-E04E-24BF-CFD5-48BAEC021125}"/>
              </a:ext>
            </a:extLst>
          </p:cNvPr>
          <p:cNvCxnSpPr>
            <a:cxnSpLocks/>
          </p:cNvCxnSpPr>
          <p:nvPr/>
        </p:nvCxnSpPr>
        <p:spPr>
          <a:xfrm>
            <a:off x="0" y="1191491"/>
            <a:ext cx="1505527" cy="72462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14" name="Imagem 13">
            <a:extLst>
              <a:ext uri="{FF2B5EF4-FFF2-40B4-BE49-F238E27FC236}">
                <a16:creationId xmlns:a16="http://schemas.microsoft.com/office/drawing/2014/main" id="{A013C4A8-CF5F-2374-7AFA-1BFE0EFAC72A}"/>
              </a:ext>
            </a:extLst>
          </p:cNvPr>
          <p:cNvPicPr>
            <a:picLocks noChangeAspect="1"/>
          </p:cNvPicPr>
          <p:nvPr/>
        </p:nvPicPr>
        <p:blipFill>
          <a:blip r:embed="rId3"/>
          <a:stretch>
            <a:fillRect/>
          </a:stretch>
        </p:blipFill>
        <p:spPr>
          <a:xfrm>
            <a:off x="6083098" y="3359444"/>
            <a:ext cx="2603702" cy="1728018"/>
          </a:xfrm>
          <a:prstGeom prst="rect">
            <a:avLst/>
          </a:prstGeom>
        </p:spPr>
      </p:pic>
      <p:pic>
        <p:nvPicPr>
          <p:cNvPr id="17" name="Imagem 16">
            <a:extLst>
              <a:ext uri="{FF2B5EF4-FFF2-40B4-BE49-F238E27FC236}">
                <a16:creationId xmlns:a16="http://schemas.microsoft.com/office/drawing/2014/main" id="{839D9909-9A83-DCEF-38A1-5D3FCF64A101}"/>
              </a:ext>
            </a:extLst>
          </p:cNvPr>
          <p:cNvPicPr>
            <a:picLocks noChangeAspect="1"/>
          </p:cNvPicPr>
          <p:nvPr/>
        </p:nvPicPr>
        <p:blipFill>
          <a:blip r:embed="rId4"/>
          <a:stretch>
            <a:fillRect/>
          </a:stretch>
        </p:blipFill>
        <p:spPr>
          <a:xfrm>
            <a:off x="2771861" y="3359932"/>
            <a:ext cx="2854037" cy="1236035"/>
          </a:xfrm>
          <a:prstGeom prst="rect">
            <a:avLst/>
          </a:prstGeom>
        </p:spPr>
      </p:pic>
      <p:pic>
        <p:nvPicPr>
          <p:cNvPr id="20" name="Imagem 19">
            <a:extLst>
              <a:ext uri="{FF2B5EF4-FFF2-40B4-BE49-F238E27FC236}">
                <a16:creationId xmlns:a16="http://schemas.microsoft.com/office/drawing/2014/main" id="{E4E453D2-6854-6874-F94B-17E9FE0C897F}"/>
              </a:ext>
            </a:extLst>
          </p:cNvPr>
          <p:cNvPicPr>
            <a:picLocks noChangeAspect="1"/>
          </p:cNvPicPr>
          <p:nvPr/>
        </p:nvPicPr>
        <p:blipFill rotWithShape="1">
          <a:blip r:embed="rId5"/>
          <a:srcRect t="14295"/>
          <a:stretch/>
        </p:blipFill>
        <p:spPr>
          <a:xfrm>
            <a:off x="3358200" y="4777583"/>
            <a:ext cx="1681357" cy="1934971"/>
          </a:xfrm>
          <a:prstGeom prst="rect">
            <a:avLst/>
          </a:prstGeom>
        </p:spPr>
      </p:pic>
      <p:pic>
        <p:nvPicPr>
          <p:cNvPr id="23" name="Imagem 22">
            <a:extLst>
              <a:ext uri="{FF2B5EF4-FFF2-40B4-BE49-F238E27FC236}">
                <a16:creationId xmlns:a16="http://schemas.microsoft.com/office/drawing/2014/main" id="{F8177FB8-C811-9826-0026-E0AD7A6F42DC}"/>
              </a:ext>
            </a:extLst>
          </p:cNvPr>
          <p:cNvPicPr>
            <a:picLocks noChangeAspect="1"/>
          </p:cNvPicPr>
          <p:nvPr/>
        </p:nvPicPr>
        <p:blipFill>
          <a:blip r:embed="rId6"/>
          <a:stretch>
            <a:fillRect/>
          </a:stretch>
        </p:blipFill>
        <p:spPr>
          <a:xfrm>
            <a:off x="192403" y="3359444"/>
            <a:ext cx="2057687" cy="1657581"/>
          </a:xfrm>
          <a:prstGeom prst="rect">
            <a:avLst/>
          </a:prstGeom>
        </p:spPr>
      </p:pic>
      <p:cxnSp>
        <p:nvCxnSpPr>
          <p:cNvPr id="28" name="Conector reto 27">
            <a:extLst>
              <a:ext uri="{FF2B5EF4-FFF2-40B4-BE49-F238E27FC236}">
                <a16:creationId xmlns:a16="http://schemas.microsoft.com/office/drawing/2014/main" id="{7B221D6E-E733-12AF-E141-2CF88A44013C}"/>
              </a:ext>
            </a:extLst>
          </p:cNvPr>
          <p:cNvCxnSpPr/>
          <p:nvPr/>
        </p:nvCxnSpPr>
        <p:spPr>
          <a:xfrm>
            <a:off x="2595418" y="1967996"/>
            <a:ext cx="0" cy="4890004"/>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0" name="Conector reto 29">
            <a:extLst>
              <a:ext uri="{FF2B5EF4-FFF2-40B4-BE49-F238E27FC236}">
                <a16:creationId xmlns:a16="http://schemas.microsoft.com/office/drawing/2014/main" id="{9D263C4B-52AC-999B-40A8-3D1A66927F3E}"/>
              </a:ext>
            </a:extLst>
          </p:cNvPr>
          <p:cNvCxnSpPr/>
          <p:nvPr/>
        </p:nvCxnSpPr>
        <p:spPr>
          <a:xfrm>
            <a:off x="0" y="692727"/>
            <a:ext cx="2595418" cy="1275269"/>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0108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6942F-ED5A-D4E3-4417-19C52C5171BF}"/>
              </a:ext>
            </a:extLst>
          </p:cNvPr>
          <p:cNvSpPr>
            <a:spLocks noGrp="1"/>
          </p:cNvSpPr>
          <p:nvPr>
            <p:ph type="title"/>
          </p:nvPr>
        </p:nvSpPr>
        <p:spPr>
          <a:xfrm>
            <a:off x="457200" y="155575"/>
            <a:ext cx="8229600" cy="1252538"/>
          </a:xfrm>
        </p:spPr>
        <p:txBody>
          <a:bodyPr/>
          <a:lstStyle/>
          <a:p>
            <a:pPr>
              <a:defRPr/>
            </a:pPr>
            <a:endParaRPr lang="en-US" dirty="0"/>
          </a:p>
        </p:txBody>
      </p:sp>
      <p:pic>
        <p:nvPicPr>
          <p:cNvPr id="14339" name="Picture 2" descr="\Rightarrow">
            <a:extLst>
              <a:ext uri="{FF2B5EF4-FFF2-40B4-BE49-F238E27FC236}">
                <a16:creationId xmlns:a16="http://schemas.microsoft.com/office/drawing/2014/main" id="{3DD59001-AB90-6F04-52E2-19157A3E62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3" descr="\Rightarrow">
            <a:extLst>
              <a:ext uri="{FF2B5EF4-FFF2-40B4-BE49-F238E27FC236}">
                <a16:creationId xmlns:a16="http://schemas.microsoft.com/office/drawing/2014/main" id="{A49B37C5-4C97-90F6-DECE-1D1F2771F3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Rightarrow">
            <a:extLst>
              <a:ext uri="{FF2B5EF4-FFF2-40B4-BE49-F238E27FC236}">
                <a16:creationId xmlns:a16="http://schemas.microsoft.com/office/drawing/2014/main" id="{F8D59472-F904-CE41-4D06-7DE612504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7" descr="\Rightarrow">
            <a:extLst>
              <a:ext uri="{FF2B5EF4-FFF2-40B4-BE49-F238E27FC236}">
                <a16:creationId xmlns:a16="http://schemas.microsoft.com/office/drawing/2014/main" id="{10034636-C23E-2AD0-1C5B-3D232D3CB2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17AEC13B-2B19-1E13-7998-A48388CA0CE7}"/>
              </a:ext>
            </a:extLst>
          </p:cNvPr>
          <p:cNvSpPr/>
          <p:nvPr/>
        </p:nvSpPr>
        <p:spPr>
          <a:xfrm>
            <a:off x="9412" y="-29928"/>
            <a:ext cx="9144000" cy="68580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344" name="Rectangle 1">
            <a:extLst>
              <a:ext uri="{FF2B5EF4-FFF2-40B4-BE49-F238E27FC236}">
                <a16:creationId xmlns:a16="http://schemas.microsoft.com/office/drawing/2014/main" id="{008760A3-E0B8-D412-8B61-65E45C81DB65}"/>
              </a:ext>
            </a:extLst>
          </p:cNvPr>
          <p:cNvSpPr>
            <a:spLocks noChangeArrowheads="1"/>
          </p:cNvSpPr>
          <p:nvPr/>
        </p:nvSpPr>
        <p:spPr bwMode="auto">
          <a:xfrm>
            <a:off x="525463" y="396875"/>
            <a:ext cx="622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7200" b="1" i="1" dirty="0">
                <a:solidFill>
                  <a:schemeClr val="bg1"/>
                </a:solidFill>
                <a:latin typeface="Corbel" panose="020B0503020204020204" pitchFamily="34" charset="0"/>
              </a:rPr>
              <a:t>Edward Tolman</a:t>
            </a:r>
            <a:endParaRPr lang="pl-PL" altLang="pt-BR" sz="7200" i="1" dirty="0">
              <a:solidFill>
                <a:schemeClr val="bg1"/>
              </a:solidFill>
              <a:latin typeface="Corbel" panose="020B0503020204020204" pitchFamily="34" charset="0"/>
            </a:endParaRPr>
          </a:p>
        </p:txBody>
      </p:sp>
      <p:sp>
        <p:nvSpPr>
          <p:cNvPr id="11" name="Rectangle 1">
            <a:extLst>
              <a:ext uri="{FF2B5EF4-FFF2-40B4-BE49-F238E27FC236}">
                <a16:creationId xmlns:a16="http://schemas.microsoft.com/office/drawing/2014/main" id="{DDDC8A27-6A8C-9EBA-0415-6A13AE058FC8}"/>
              </a:ext>
            </a:extLst>
          </p:cNvPr>
          <p:cNvSpPr>
            <a:spLocks noChangeArrowheads="1"/>
          </p:cNvSpPr>
          <p:nvPr/>
        </p:nvSpPr>
        <p:spPr bwMode="auto">
          <a:xfrm>
            <a:off x="360362" y="5597647"/>
            <a:ext cx="86058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Implementação</a:t>
            </a:r>
            <a:r>
              <a:rPr lang="pt-BR" altLang="pt-BR" sz="3200" dirty="0">
                <a:solidFill>
                  <a:schemeClr val="bg1"/>
                </a:solidFill>
                <a:latin typeface="Corbel" panose="020B0503020204020204" pitchFamily="34" charset="0"/>
              </a:rPr>
              <a:t>:   comportamental</a:t>
            </a:r>
            <a:endParaRPr lang="pl-PL" altLang="pt-BR" sz="3200" dirty="0">
              <a:solidFill>
                <a:schemeClr val="bg1"/>
              </a:solidFill>
              <a:latin typeface="Corbel" panose="020B0503020204020204" pitchFamily="34" charset="0"/>
            </a:endParaRPr>
          </a:p>
        </p:txBody>
      </p:sp>
      <p:sp>
        <p:nvSpPr>
          <p:cNvPr id="12" name="Rectangle 1">
            <a:extLst>
              <a:ext uri="{FF2B5EF4-FFF2-40B4-BE49-F238E27FC236}">
                <a16:creationId xmlns:a16="http://schemas.microsoft.com/office/drawing/2014/main" id="{0DE28528-C66E-F975-EDBB-70A75BCD4E11}"/>
              </a:ext>
            </a:extLst>
          </p:cNvPr>
          <p:cNvSpPr>
            <a:spLocks noChangeArrowheads="1"/>
          </p:cNvSpPr>
          <p:nvPr/>
        </p:nvSpPr>
        <p:spPr bwMode="auto">
          <a:xfrm>
            <a:off x="269874" y="1908175"/>
            <a:ext cx="886471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Histórico:</a:t>
            </a:r>
            <a:r>
              <a:rPr lang="pt-BR" altLang="pt-BR" sz="3200" b="1" dirty="0">
                <a:solidFill>
                  <a:schemeClr val="bg1"/>
                </a:solidFill>
                <a:latin typeface="Corbel" panose="020B0503020204020204" pitchFamily="34" charset="0"/>
              </a:rPr>
              <a:t>  </a:t>
            </a:r>
            <a:r>
              <a:rPr lang="pt-BR" altLang="pt-BR" sz="3200" dirty="0">
                <a:solidFill>
                  <a:schemeClr val="bg1"/>
                </a:solidFill>
                <a:latin typeface="Corbel" panose="020B0503020204020204" pitchFamily="34" charset="0"/>
              </a:rPr>
              <a:t>Psicólogo que atravessou o Behaviorismo e entrou para a Gestalt. Desafiou o Behaviorismo no sentido de que achava ser essencial olhar-se para além do estímulo-resposta.</a:t>
            </a:r>
            <a:endParaRPr lang="pl-PL" altLang="pt-BR" sz="3200" dirty="0">
              <a:solidFill>
                <a:schemeClr val="bg1"/>
              </a:solidFill>
              <a:latin typeface="Corbel" panose="020B0503020204020204" pitchFamily="34" charset="0"/>
            </a:endParaRPr>
          </a:p>
        </p:txBody>
      </p:sp>
      <p:sp>
        <p:nvSpPr>
          <p:cNvPr id="13" name="Rectangle 1">
            <a:extLst>
              <a:ext uri="{FF2B5EF4-FFF2-40B4-BE49-F238E27FC236}">
                <a16:creationId xmlns:a16="http://schemas.microsoft.com/office/drawing/2014/main" id="{63FA73D3-CCE3-B5A8-72EA-85B50D492229}"/>
              </a:ext>
            </a:extLst>
          </p:cNvPr>
          <p:cNvSpPr>
            <a:spLocks noChangeArrowheads="1"/>
          </p:cNvSpPr>
          <p:nvPr/>
        </p:nvSpPr>
        <p:spPr bwMode="auto">
          <a:xfrm>
            <a:off x="360361" y="4041553"/>
            <a:ext cx="860583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Hipótese:</a:t>
            </a:r>
            <a:r>
              <a:rPr lang="pt-BR" altLang="pt-BR" sz="3200" b="1" dirty="0">
                <a:solidFill>
                  <a:schemeClr val="bg1"/>
                </a:solidFill>
                <a:latin typeface="Corbel" panose="020B0503020204020204" pitchFamily="34" charset="0"/>
              </a:rPr>
              <a:t>  </a:t>
            </a:r>
            <a:r>
              <a:rPr lang="pt-BR" altLang="pt-BR" sz="3200" dirty="0">
                <a:solidFill>
                  <a:schemeClr val="bg1"/>
                </a:solidFill>
                <a:latin typeface="Corbel" panose="020B0503020204020204" pitchFamily="34" charset="0"/>
              </a:rPr>
              <a:t>Os ratos no labirinto não decoram o caminho aprendido (localização relativa), mas tem um instinto de direção.</a:t>
            </a:r>
            <a:endParaRPr lang="pl-PL" altLang="pt-BR" sz="3200" dirty="0">
              <a:solidFill>
                <a:schemeClr val="bg1"/>
              </a:solidFill>
              <a:latin typeface="Corbel" panose="020B0503020204020204" pitchFamily="34" charset="0"/>
            </a:endParaRPr>
          </a:p>
        </p:txBody>
      </p:sp>
      <p:pic>
        <p:nvPicPr>
          <p:cNvPr id="4" name="Imagem 3">
            <a:extLst>
              <a:ext uri="{FF2B5EF4-FFF2-40B4-BE49-F238E27FC236}">
                <a16:creationId xmlns:a16="http://schemas.microsoft.com/office/drawing/2014/main" id="{C98A1C95-B4DC-FFC3-8E06-0F8809D13CB3}"/>
              </a:ext>
            </a:extLst>
          </p:cNvPr>
          <p:cNvPicPr>
            <a:picLocks noChangeAspect="1"/>
          </p:cNvPicPr>
          <p:nvPr/>
        </p:nvPicPr>
        <p:blipFill>
          <a:blip r:embed="rId4"/>
          <a:stretch>
            <a:fillRect/>
          </a:stretch>
        </p:blipFill>
        <p:spPr>
          <a:xfrm>
            <a:off x="7233899" y="-29928"/>
            <a:ext cx="1919513" cy="1942162"/>
          </a:xfrm>
          <a:prstGeom prst="rect">
            <a:avLst/>
          </a:prstGeom>
        </p:spPr>
      </p:pic>
      <p:sp>
        <p:nvSpPr>
          <p:cNvPr id="6" name="Forma Livre: Forma 5">
            <a:extLst>
              <a:ext uri="{FF2B5EF4-FFF2-40B4-BE49-F238E27FC236}">
                <a16:creationId xmlns:a16="http://schemas.microsoft.com/office/drawing/2014/main" id="{38B1BDA0-54FA-6B23-4267-4F6E743902E1}"/>
              </a:ext>
            </a:extLst>
          </p:cNvPr>
          <p:cNvSpPr/>
          <p:nvPr/>
        </p:nvSpPr>
        <p:spPr>
          <a:xfrm>
            <a:off x="947125" y="5055191"/>
            <a:ext cx="8019073" cy="1302327"/>
          </a:xfrm>
          <a:custGeom>
            <a:avLst/>
            <a:gdLst>
              <a:gd name="connsiteX0" fmla="*/ 8007927 w 8019073"/>
              <a:gd name="connsiteY0" fmla="*/ 203200 h 1302327"/>
              <a:gd name="connsiteX1" fmla="*/ 8007927 w 8019073"/>
              <a:gd name="connsiteY1" fmla="*/ 83127 h 1302327"/>
              <a:gd name="connsiteX2" fmla="*/ 7970981 w 8019073"/>
              <a:gd name="connsiteY2" fmla="*/ 55418 h 1302327"/>
              <a:gd name="connsiteX3" fmla="*/ 7943272 w 8019073"/>
              <a:gd name="connsiteY3" fmla="*/ 46182 h 1302327"/>
              <a:gd name="connsiteX4" fmla="*/ 7850909 w 8019073"/>
              <a:gd name="connsiteY4" fmla="*/ 18472 h 1302327"/>
              <a:gd name="connsiteX5" fmla="*/ 7823200 w 8019073"/>
              <a:gd name="connsiteY5" fmla="*/ 0 h 1302327"/>
              <a:gd name="connsiteX6" fmla="*/ 7555345 w 8019073"/>
              <a:gd name="connsiteY6" fmla="*/ 36945 h 1302327"/>
              <a:gd name="connsiteX7" fmla="*/ 7518400 w 8019073"/>
              <a:gd name="connsiteY7" fmla="*/ 64654 h 1302327"/>
              <a:gd name="connsiteX8" fmla="*/ 7481454 w 8019073"/>
              <a:gd name="connsiteY8" fmla="*/ 83127 h 1302327"/>
              <a:gd name="connsiteX9" fmla="*/ 7462981 w 8019073"/>
              <a:gd name="connsiteY9" fmla="*/ 110836 h 1302327"/>
              <a:gd name="connsiteX10" fmla="*/ 7453745 w 8019073"/>
              <a:gd name="connsiteY10" fmla="*/ 175491 h 1302327"/>
              <a:gd name="connsiteX11" fmla="*/ 7416800 w 8019073"/>
              <a:gd name="connsiteY11" fmla="*/ 212436 h 1302327"/>
              <a:gd name="connsiteX12" fmla="*/ 7370618 w 8019073"/>
              <a:gd name="connsiteY12" fmla="*/ 277091 h 1302327"/>
              <a:gd name="connsiteX13" fmla="*/ 7361381 w 8019073"/>
              <a:gd name="connsiteY13" fmla="*/ 314036 h 1302327"/>
              <a:gd name="connsiteX14" fmla="*/ 7342909 w 8019073"/>
              <a:gd name="connsiteY14" fmla="*/ 406400 h 1302327"/>
              <a:gd name="connsiteX15" fmla="*/ 7305963 w 8019073"/>
              <a:gd name="connsiteY15" fmla="*/ 452582 h 1302327"/>
              <a:gd name="connsiteX16" fmla="*/ 7269018 w 8019073"/>
              <a:gd name="connsiteY16" fmla="*/ 544945 h 1302327"/>
              <a:gd name="connsiteX17" fmla="*/ 7241309 w 8019073"/>
              <a:gd name="connsiteY17" fmla="*/ 591127 h 1302327"/>
              <a:gd name="connsiteX18" fmla="*/ 7158181 w 8019073"/>
              <a:gd name="connsiteY18" fmla="*/ 674254 h 1302327"/>
              <a:gd name="connsiteX19" fmla="*/ 7038109 w 8019073"/>
              <a:gd name="connsiteY19" fmla="*/ 785091 h 1302327"/>
              <a:gd name="connsiteX20" fmla="*/ 6899563 w 8019073"/>
              <a:gd name="connsiteY20" fmla="*/ 868218 h 1302327"/>
              <a:gd name="connsiteX21" fmla="*/ 6825672 w 8019073"/>
              <a:gd name="connsiteY21" fmla="*/ 877454 h 1302327"/>
              <a:gd name="connsiteX22" fmla="*/ 6761018 w 8019073"/>
              <a:gd name="connsiteY22" fmla="*/ 905163 h 1302327"/>
              <a:gd name="connsiteX23" fmla="*/ 6705600 w 8019073"/>
              <a:gd name="connsiteY23" fmla="*/ 932872 h 1302327"/>
              <a:gd name="connsiteX24" fmla="*/ 6622472 w 8019073"/>
              <a:gd name="connsiteY24" fmla="*/ 960582 h 1302327"/>
              <a:gd name="connsiteX25" fmla="*/ 6548581 w 8019073"/>
              <a:gd name="connsiteY25" fmla="*/ 988291 h 1302327"/>
              <a:gd name="connsiteX26" fmla="*/ 6557818 w 8019073"/>
              <a:gd name="connsiteY26" fmla="*/ 951345 h 1302327"/>
              <a:gd name="connsiteX27" fmla="*/ 6585527 w 8019073"/>
              <a:gd name="connsiteY27" fmla="*/ 886691 h 1302327"/>
              <a:gd name="connsiteX28" fmla="*/ 6613236 w 8019073"/>
              <a:gd name="connsiteY28" fmla="*/ 785091 h 1302327"/>
              <a:gd name="connsiteX29" fmla="*/ 6631709 w 8019073"/>
              <a:gd name="connsiteY29" fmla="*/ 757382 h 1302327"/>
              <a:gd name="connsiteX30" fmla="*/ 6650181 w 8019073"/>
              <a:gd name="connsiteY30" fmla="*/ 554182 h 1302327"/>
              <a:gd name="connsiteX31" fmla="*/ 6640945 w 8019073"/>
              <a:gd name="connsiteY31" fmla="*/ 397163 h 1302327"/>
              <a:gd name="connsiteX32" fmla="*/ 6604000 w 8019073"/>
              <a:gd name="connsiteY32" fmla="*/ 369454 h 1302327"/>
              <a:gd name="connsiteX33" fmla="*/ 6437745 w 8019073"/>
              <a:gd name="connsiteY33" fmla="*/ 295563 h 1302327"/>
              <a:gd name="connsiteX34" fmla="*/ 6373090 w 8019073"/>
              <a:gd name="connsiteY34" fmla="*/ 267854 h 1302327"/>
              <a:gd name="connsiteX35" fmla="*/ 6280727 w 8019073"/>
              <a:gd name="connsiteY35" fmla="*/ 249382 h 1302327"/>
              <a:gd name="connsiteX36" fmla="*/ 5846618 w 8019073"/>
              <a:gd name="connsiteY36" fmla="*/ 277091 h 1302327"/>
              <a:gd name="connsiteX37" fmla="*/ 5643418 w 8019073"/>
              <a:gd name="connsiteY37" fmla="*/ 323272 h 1302327"/>
              <a:gd name="connsiteX38" fmla="*/ 5514109 w 8019073"/>
              <a:gd name="connsiteY38" fmla="*/ 341745 h 1302327"/>
              <a:gd name="connsiteX39" fmla="*/ 5412509 w 8019073"/>
              <a:gd name="connsiteY39" fmla="*/ 332509 h 1302327"/>
              <a:gd name="connsiteX40" fmla="*/ 5273963 w 8019073"/>
              <a:gd name="connsiteY40" fmla="*/ 341745 h 1302327"/>
              <a:gd name="connsiteX41" fmla="*/ 5144654 w 8019073"/>
              <a:gd name="connsiteY41" fmla="*/ 286327 h 1302327"/>
              <a:gd name="connsiteX42" fmla="*/ 4904509 w 8019073"/>
              <a:gd name="connsiteY42" fmla="*/ 267854 h 1302327"/>
              <a:gd name="connsiteX43" fmla="*/ 4636654 w 8019073"/>
              <a:gd name="connsiteY43" fmla="*/ 240145 h 1302327"/>
              <a:gd name="connsiteX44" fmla="*/ 4100945 w 8019073"/>
              <a:gd name="connsiteY44" fmla="*/ 258618 h 1302327"/>
              <a:gd name="connsiteX45" fmla="*/ 4017818 w 8019073"/>
              <a:gd name="connsiteY45" fmla="*/ 286327 h 1302327"/>
              <a:gd name="connsiteX46" fmla="*/ 3722254 w 8019073"/>
              <a:gd name="connsiteY46" fmla="*/ 314036 h 1302327"/>
              <a:gd name="connsiteX47" fmla="*/ 3583709 w 8019073"/>
              <a:gd name="connsiteY47" fmla="*/ 350982 h 1302327"/>
              <a:gd name="connsiteX48" fmla="*/ 3509818 w 8019073"/>
              <a:gd name="connsiteY48" fmla="*/ 406400 h 1302327"/>
              <a:gd name="connsiteX49" fmla="*/ 3482109 w 8019073"/>
              <a:gd name="connsiteY49" fmla="*/ 424872 h 1302327"/>
              <a:gd name="connsiteX50" fmla="*/ 3408218 w 8019073"/>
              <a:gd name="connsiteY50" fmla="*/ 489527 h 1302327"/>
              <a:gd name="connsiteX51" fmla="*/ 3362036 w 8019073"/>
              <a:gd name="connsiteY51" fmla="*/ 563418 h 1302327"/>
              <a:gd name="connsiteX52" fmla="*/ 3352800 w 8019073"/>
              <a:gd name="connsiteY52" fmla="*/ 600363 h 1302327"/>
              <a:gd name="connsiteX53" fmla="*/ 3325090 w 8019073"/>
              <a:gd name="connsiteY53" fmla="*/ 729672 h 1302327"/>
              <a:gd name="connsiteX54" fmla="*/ 3315854 w 8019073"/>
              <a:gd name="connsiteY54" fmla="*/ 757382 h 1302327"/>
              <a:gd name="connsiteX55" fmla="*/ 3306618 w 8019073"/>
              <a:gd name="connsiteY55" fmla="*/ 849745 h 1302327"/>
              <a:gd name="connsiteX56" fmla="*/ 3297381 w 8019073"/>
              <a:gd name="connsiteY56" fmla="*/ 877454 h 1302327"/>
              <a:gd name="connsiteX57" fmla="*/ 3232727 w 8019073"/>
              <a:gd name="connsiteY57" fmla="*/ 960582 h 1302327"/>
              <a:gd name="connsiteX58" fmla="*/ 2964872 w 8019073"/>
              <a:gd name="connsiteY58" fmla="*/ 1080654 h 1302327"/>
              <a:gd name="connsiteX59" fmla="*/ 2706254 w 8019073"/>
              <a:gd name="connsiteY59" fmla="*/ 1145309 h 1302327"/>
              <a:gd name="connsiteX60" fmla="*/ 2540000 w 8019073"/>
              <a:gd name="connsiteY60" fmla="*/ 1163782 h 1302327"/>
              <a:gd name="connsiteX61" fmla="*/ 2318327 w 8019073"/>
              <a:gd name="connsiteY61" fmla="*/ 1200727 h 1302327"/>
              <a:gd name="connsiteX62" fmla="*/ 2179781 w 8019073"/>
              <a:gd name="connsiteY62" fmla="*/ 1228436 h 1302327"/>
              <a:gd name="connsiteX63" fmla="*/ 1902690 w 8019073"/>
              <a:gd name="connsiteY63" fmla="*/ 1237672 h 1302327"/>
              <a:gd name="connsiteX64" fmla="*/ 1773381 w 8019073"/>
              <a:gd name="connsiteY64" fmla="*/ 1246909 h 1302327"/>
              <a:gd name="connsiteX65" fmla="*/ 1625600 w 8019073"/>
              <a:gd name="connsiteY65" fmla="*/ 1256145 h 1302327"/>
              <a:gd name="connsiteX66" fmla="*/ 1477818 w 8019073"/>
              <a:gd name="connsiteY66" fmla="*/ 1283854 h 1302327"/>
              <a:gd name="connsiteX67" fmla="*/ 1366981 w 8019073"/>
              <a:gd name="connsiteY67" fmla="*/ 1293091 h 1302327"/>
              <a:gd name="connsiteX68" fmla="*/ 1293090 w 8019073"/>
              <a:gd name="connsiteY68" fmla="*/ 1302327 h 1302327"/>
              <a:gd name="connsiteX69" fmla="*/ 1200727 w 8019073"/>
              <a:gd name="connsiteY69" fmla="*/ 1283854 h 1302327"/>
              <a:gd name="connsiteX70" fmla="*/ 979054 w 8019073"/>
              <a:gd name="connsiteY70" fmla="*/ 1256145 h 1302327"/>
              <a:gd name="connsiteX71" fmla="*/ 905163 w 8019073"/>
              <a:gd name="connsiteY71" fmla="*/ 1228436 h 1302327"/>
              <a:gd name="connsiteX72" fmla="*/ 868218 w 8019073"/>
              <a:gd name="connsiteY72" fmla="*/ 1200727 h 1302327"/>
              <a:gd name="connsiteX73" fmla="*/ 766618 w 8019073"/>
              <a:gd name="connsiteY73" fmla="*/ 1182254 h 1302327"/>
              <a:gd name="connsiteX74" fmla="*/ 738909 w 8019073"/>
              <a:gd name="connsiteY74" fmla="*/ 1154545 h 1302327"/>
              <a:gd name="connsiteX75" fmla="*/ 655781 w 8019073"/>
              <a:gd name="connsiteY75" fmla="*/ 1099127 h 1302327"/>
              <a:gd name="connsiteX76" fmla="*/ 618836 w 8019073"/>
              <a:gd name="connsiteY76" fmla="*/ 1089891 h 1302327"/>
              <a:gd name="connsiteX77" fmla="*/ 572654 w 8019073"/>
              <a:gd name="connsiteY77" fmla="*/ 1071418 h 1302327"/>
              <a:gd name="connsiteX78" fmla="*/ 452581 w 8019073"/>
              <a:gd name="connsiteY78" fmla="*/ 1062182 h 1302327"/>
              <a:gd name="connsiteX79" fmla="*/ 350981 w 8019073"/>
              <a:gd name="connsiteY79" fmla="*/ 1043709 h 1302327"/>
              <a:gd name="connsiteX80" fmla="*/ 314036 w 8019073"/>
              <a:gd name="connsiteY80" fmla="*/ 1034472 h 1302327"/>
              <a:gd name="connsiteX81" fmla="*/ 230909 w 8019073"/>
              <a:gd name="connsiteY81" fmla="*/ 1052945 h 1302327"/>
              <a:gd name="connsiteX82" fmla="*/ 55418 w 8019073"/>
              <a:gd name="connsiteY82" fmla="*/ 1117600 h 1302327"/>
              <a:gd name="connsiteX83" fmla="*/ 27709 w 8019073"/>
              <a:gd name="connsiteY83" fmla="*/ 1136072 h 1302327"/>
              <a:gd name="connsiteX84" fmla="*/ 0 w 8019073"/>
              <a:gd name="connsiteY84" fmla="*/ 1173018 h 130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8019073" h="1302327">
                <a:moveTo>
                  <a:pt x="8007927" y="203200"/>
                </a:moveTo>
                <a:cubicBezTo>
                  <a:pt x="8016333" y="161168"/>
                  <a:pt x="8028119" y="127549"/>
                  <a:pt x="8007927" y="83127"/>
                </a:cubicBezTo>
                <a:cubicBezTo>
                  <a:pt x="8001557" y="69113"/>
                  <a:pt x="7984347" y="63055"/>
                  <a:pt x="7970981" y="55418"/>
                </a:cubicBezTo>
                <a:cubicBezTo>
                  <a:pt x="7962528" y="50588"/>
                  <a:pt x="7952388" y="49600"/>
                  <a:pt x="7943272" y="46182"/>
                </a:cubicBezTo>
                <a:cubicBezTo>
                  <a:pt x="7873832" y="20142"/>
                  <a:pt x="7921569" y="32605"/>
                  <a:pt x="7850909" y="18472"/>
                </a:cubicBezTo>
                <a:cubicBezTo>
                  <a:pt x="7841673" y="12315"/>
                  <a:pt x="7834301" y="0"/>
                  <a:pt x="7823200" y="0"/>
                </a:cubicBezTo>
                <a:cubicBezTo>
                  <a:pt x="7651839" y="0"/>
                  <a:pt x="7661628" y="1517"/>
                  <a:pt x="7555345" y="36945"/>
                </a:cubicBezTo>
                <a:cubicBezTo>
                  <a:pt x="7543030" y="46181"/>
                  <a:pt x="7531454" y="56495"/>
                  <a:pt x="7518400" y="64654"/>
                </a:cubicBezTo>
                <a:cubicBezTo>
                  <a:pt x="7506724" y="71952"/>
                  <a:pt x="7492032" y="74312"/>
                  <a:pt x="7481454" y="83127"/>
                </a:cubicBezTo>
                <a:cubicBezTo>
                  <a:pt x="7472926" y="90233"/>
                  <a:pt x="7469139" y="101600"/>
                  <a:pt x="7462981" y="110836"/>
                </a:cubicBezTo>
                <a:cubicBezTo>
                  <a:pt x="7459902" y="132388"/>
                  <a:pt x="7462754" y="155672"/>
                  <a:pt x="7453745" y="175491"/>
                </a:cubicBezTo>
                <a:cubicBezTo>
                  <a:pt x="7446538" y="191346"/>
                  <a:pt x="7428269" y="199329"/>
                  <a:pt x="7416800" y="212436"/>
                </a:cubicBezTo>
                <a:cubicBezTo>
                  <a:pt x="7400756" y="230772"/>
                  <a:pt x="7384414" y="256396"/>
                  <a:pt x="7370618" y="277091"/>
                </a:cubicBezTo>
                <a:cubicBezTo>
                  <a:pt x="7367539" y="289406"/>
                  <a:pt x="7364041" y="301624"/>
                  <a:pt x="7361381" y="314036"/>
                </a:cubicBezTo>
                <a:cubicBezTo>
                  <a:pt x="7354802" y="344737"/>
                  <a:pt x="7362523" y="381883"/>
                  <a:pt x="7342909" y="406400"/>
                </a:cubicBezTo>
                <a:lnTo>
                  <a:pt x="7305963" y="452582"/>
                </a:lnTo>
                <a:cubicBezTo>
                  <a:pt x="7293296" y="503250"/>
                  <a:pt x="7299836" y="488445"/>
                  <a:pt x="7269018" y="544945"/>
                </a:cubicBezTo>
                <a:cubicBezTo>
                  <a:pt x="7260422" y="560705"/>
                  <a:pt x="7252992" y="577497"/>
                  <a:pt x="7241309" y="591127"/>
                </a:cubicBezTo>
                <a:cubicBezTo>
                  <a:pt x="7215807" y="620880"/>
                  <a:pt x="7185890" y="646545"/>
                  <a:pt x="7158181" y="674254"/>
                </a:cubicBezTo>
                <a:cubicBezTo>
                  <a:pt x="7126482" y="705953"/>
                  <a:pt x="7077526" y="758813"/>
                  <a:pt x="7038109" y="785091"/>
                </a:cubicBezTo>
                <a:cubicBezTo>
                  <a:pt x="6993297" y="814965"/>
                  <a:pt x="6953004" y="861538"/>
                  <a:pt x="6899563" y="868218"/>
                </a:cubicBezTo>
                <a:lnTo>
                  <a:pt x="6825672" y="877454"/>
                </a:lnTo>
                <a:cubicBezTo>
                  <a:pt x="6804121" y="886690"/>
                  <a:pt x="6782307" y="895337"/>
                  <a:pt x="6761018" y="905163"/>
                </a:cubicBezTo>
                <a:cubicBezTo>
                  <a:pt x="6742266" y="913818"/>
                  <a:pt x="6724776" y="925202"/>
                  <a:pt x="6705600" y="932872"/>
                </a:cubicBezTo>
                <a:cubicBezTo>
                  <a:pt x="6678481" y="943720"/>
                  <a:pt x="6649979" y="950758"/>
                  <a:pt x="6622472" y="960582"/>
                </a:cubicBezTo>
                <a:cubicBezTo>
                  <a:pt x="6467784" y="1015828"/>
                  <a:pt x="6650428" y="954340"/>
                  <a:pt x="6548581" y="988291"/>
                </a:cubicBezTo>
                <a:cubicBezTo>
                  <a:pt x="6551660" y="975976"/>
                  <a:pt x="6553361" y="963231"/>
                  <a:pt x="6557818" y="951345"/>
                </a:cubicBezTo>
                <a:cubicBezTo>
                  <a:pt x="6577638" y="898490"/>
                  <a:pt x="6574061" y="932554"/>
                  <a:pt x="6585527" y="886691"/>
                </a:cubicBezTo>
                <a:cubicBezTo>
                  <a:pt x="6592467" y="858930"/>
                  <a:pt x="6597382" y="808871"/>
                  <a:pt x="6613236" y="785091"/>
                </a:cubicBezTo>
                <a:lnTo>
                  <a:pt x="6631709" y="757382"/>
                </a:lnTo>
                <a:cubicBezTo>
                  <a:pt x="6657847" y="678961"/>
                  <a:pt x="6650181" y="710150"/>
                  <a:pt x="6650181" y="554182"/>
                </a:cubicBezTo>
                <a:cubicBezTo>
                  <a:pt x="6650181" y="501752"/>
                  <a:pt x="6653661" y="448028"/>
                  <a:pt x="6640945" y="397163"/>
                </a:cubicBezTo>
                <a:cubicBezTo>
                  <a:pt x="6637212" y="382229"/>
                  <a:pt x="6617769" y="376338"/>
                  <a:pt x="6604000" y="369454"/>
                </a:cubicBezTo>
                <a:cubicBezTo>
                  <a:pt x="6549757" y="342333"/>
                  <a:pt x="6493255" y="319987"/>
                  <a:pt x="6437745" y="295563"/>
                </a:cubicBezTo>
                <a:cubicBezTo>
                  <a:pt x="6416283" y="286120"/>
                  <a:pt x="6396082" y="272452"/>
                  <a:pt x="6373090" y="267854"/>
                </a:cubicBezTo>
                <a:lnTo>
                  <a:pt x="6280727" y="249382"/>
                </a:lnTo>
                <a:cubicBezTo>
                  <a:pt x="6136024" y="258618"/>
                  <a:pt x="5990651" y="260392"/>
                  <a:pt x="5846618" y="277091"/>
                </a:cubicBezTo>
                <a:cubicBezTo>
                  <a:pt x="5777620" y="285091"/>
                  <a:pt x="5711602" y="310014"/>
                  <a:pt x="5643418" y="323272"/>
                </a:cubicBezTo>
                <a:cubicBezTo>
                  <a:pt x="5600678" y="331583"/>
                  <a:pt x="5557212" y="335587"/>
                  <a:pt x="5514109" y="341745"/>
                </a:cubicBezTo>
                <a:cubicBezTo>
                  <a:pt x="5480242" y="338666"/>
                  <a:pt x="5446515" y="332509"/>
                  <a:pt x="5412509" y="332509"/>
                </a:cubicBezTo>
                <a:cubicBezTo>
                  <a:pt x="5366224" y="332509"/>
                  <a:pt x="5319575" y="349609"/>
                  <a:pt x="5273963" y="341745"/>
                </a:cubicBezTo>
                <a:cubicBezTo>
                  <a:pt x="5227750" y="333777"/>
                  <a:pt x="5190638" y="295524"/>
                  <a:pt x="5144654" y="286327"/>
                </a:cubicBezTo>
                <a:cubicBezTo>
                  <a:pt x="5065928" y="270582"/>
                  <a:pt x="4984432" y="275466"/>
                  <a:pt x="4904509" y="267854"/>
                </a:cubicBezTo>
                <a:cubicBezTo>
                  <a:pt x="4411958" y="220945"/>
                  <a:pt x="5052799" y="272158"/>
                  <a:pt x="4636654" y="240145"/>
                </a:cubicBezTo>
                <a:cubicBezTo>
                  <a:pt x="4458084" y="246303"/>
                  <a:pt x="4279125" y="245321"/>
                  <a:pt x="4100945" y="258618"/>
                </a:cubicBezTo>
                <a:cubicBezTo>
                  <a:pt x="4071818" y="260792"/>
                  <a:pt x="4046459" y="280599"/>
                  <a:pt x="4017818" y="286327"/>
                </a:cubicBezTo>
                <a:cubicBezTo>
                  <a:pt x="3928379" y="304215"/>
                  <a:pt x="3812886" y="308372"/>
                  <a:pt x="3722254" y="314036"/>
                </a:cubicBezTo>
                <a:cubicBezTo>
                  <a:pt x="3703481" y="318729"/>
                  <a:pt x="3604918" y="342499"/>
                  <a:pt x="3583709" y="350982"/>
                </a:cubicBezTo>
                <a:cubicBezTo>
                  <a:pt x="3568790" y="356949"/>
                  <a:pt x="3512822" y="404147"/>
                  <a:pt x="3509818" y="406400"/>
                </a:cubicBezTo>
                <a:cubicBezTo>
                  <a:pt x="3500938" y="413060"/>
                  <a:pt x="3490989" y="418212"/>
                  <a:pt x="3482109" y="424872"/>
                </a:cubicBezTo>
                <a:cubicBezTo>
                  <a:pt x="3457637" y="443226"/>
                  <a:pt x="3428724" y="465604"/>
                  <a:pt x="3408218" y="489527"/>
                </a:cubicBezTo>
                <a:cubicBezTo>
                  <a:pt x="3379441" y="523100"/>
                  <a:pt x="3380959" y="525572"/>
                  <a:pt x="3362036" y="563418"/>
                </a:cubicBezTo>
                <a:cubicBezTo>
                  <a:pt x="3358957" y="575733"/>
                  <a:pt x="3355460" y="587951"/>
                  <a:pt x="3352800" y="600363"/>
                </a:cubicBezTo>
                <a:cubicBezTo>
                  <a:pt x="3343703" y="642817"/>
                  <a:pt x="3337146" y="687478"/>
                  <a:pt x="3325090" y="729672"/>
                </a:cubicBezTo>
                <a:cubicBezTo>
                  <a:pt x="3322415" y="739034"/>
                  <a:pt x="3318933" y="748145"/>
                  <a:pt x="3315854" y="757382"/>
                </a:cubicBezTo>
                <a:cubicBezTo>
                  <a:pt x="3312775" y="788170"/>
                  <a:pt x="3311323" y="819164"/>
                  <a:pt x="3306618" y="849745"/>
                </a:cubicBezTo>
                <a:cubicBezTo>
                  <a:pt x="3305138" y="859368"/>
                  <a:pt x="3302782" y="869353"/>
                  <a:pt x="3297381" y="877454"/>
                </a:cubicBezTo>
                <a:cubicBezTo>
                  <a:pt x="3277909" y="906662"/>
                  <a:pt x="3257549" y="935760"/>
                  <a:pt x="3232727" y="960582"/>
                </a:cubicBezTo>
                <a:cubicBezTo>
                  <a:pt x="3155981" y="1037329"/>
                  <a:pt x="3073675" y="1049567"/>
                  <a:pt x="2964872" y="1080654"/>
                </a:cubicBezTo>
                <a:cubicBezTo>
                  <a:pt x="2879432" y="1105065"/>
                  <a:pt x="2792879" y="1125509"/>
                  <a:pt x="2706254" y="1145309"/>
                </a:cubicBezTo>
                <a:cubicBezTo>
                  <a:pt x="2658434" y="1156239"/>
                  <a:pt x="2584399" y="1157439"/>
                  <a:pt x="2540000" y="1163782"/>
                </a:cubicBezTo>
                <a:cubicBezTo>
                  <a:pt x="2465843" y="1174376"/>
                  <a:pt x="2392059" y="1187493"/>
                  <a:pt x="2318327" y="1200727"/>
                </a:cubicBezTo>
                <a:cubicBezTo>
                  <a:pt x="2271971" y="1209047"/>
                  <a:pt x="2226693" y="1224266"/>
                  <a:pt x="2179781" y="1228436"/>
                </a:cubicBezTo>
                <a:cubicBezTo>
                  <a:pt x="2087729" y="1236618"/>
                  <a:pt x="1995054" y="1234593"/>
                  <a:pt x="1902690" y="1237672"/>
                </a:cubicBezTo>
                <a:lnTo>
                  <a:pt x="1773381" y="1246909"/>
                </a:lnTo>
                <a:cubicBezTo>
                  <a:pt x="1724134" y="1250192"/>
                  <a:pt x="1674575" y="1250023"/>
                  <a:pt x="1625600" y="1256145"/>
                </a:cubicBezTo>
                <a:cubicBezTo>
                  <a:pt x="1575868" y="1262361"/>
                  <a:pt x="1527433" y="1276766"/>
                  <a:pt x="1477818" y="1283854"/>
                </a:cubicBezTo>
                <a:cubicBezTo>
                  <a:pt x="1441117" y="1289097"/>
                  <a:pt x="1403871" y="1289402"/>
                  <a:pt x="1366981" y="1293091"/>
                </a:cubicBezTo>
                <a:cubicBezTo>
                  <a:pt x="1342282" y="1295561"/>
                  <a:pt x="1317720" y="1299248"/>
                  <a:pt x="1293090" y="1302327"/>
                </a:cubicBezTo>
                <a:cubicBezTo>
                  <a:pt x="1262302" y="1296169"/>
                  <a:pt x="1231790" y="1288422"/>
                  <a:pt x="1200727" y="1283854"/>
                </a:cubicBezTo>
                <a:cubicBezTo>
                  <a:pt x="1127053" y="1273020"/>
                  <a:pt x="979054" y="1256145"/>
                  <a:pt x="979054" y="1256145"/>
                </a:cubicBezTo>
                <a:cubicBezTo>
                  <a:pt x="954424" y="1246909"/>
                  <a:pt x="928691" y="1240200"/>
                  <a:pt x="905163" y="1228436"/>
                </a:cubicBezTo>
                <a:cubicBezTo>
                  <a:pt x="891394" y="1221552"/>
                  <a:pt x="882822" y="1205595"/>
                  <a:pt x="868218" y="1200727"/>
                </a:cubicBezTo>
                <a:cubicBezTo>
                  <a:pt x="835563" y="1189842"/>
                  <a:pt x="800485" y="1188412"/>
                  <a:pt x="766618" y="1182254"/>
                </a:cubicBezTo>
                <a:cubicBezTo>
                  <a:pt x="757382" y="1173018"/>
                  <a:pt x="748827" y="1163046"/>
                  <a:pt x="738909" y="1154545"/>
                </a:cubicBezTo>
                <a:cubicBezTo>
                  <a:pt x="720115" y="1138436"/>
                  <a:pt x="677246" y="1108667"/>
                  <a:pt x="655781" y="1099127"/>
                </a:cubicBezTo>
                <a:cubicBezTo>
                  <a:pt x="644181" y="1093972"/>
                  <a:pt x="630879" y="1093905"/>
                  <a:pt x="618836" y="1089891"/>
                </a:cubicBezTo>
                <a:cubicBezTo>
                  <a:pt x="603107" y="1084648"/>
                  <a:pt x="589008" y="1074144"/>
                  <a:pt x="572654" y="1071418"/>
                </a:cubicBezTo>
                <a:cubicBezTo>
                  <a:pt x="533058" y="1064819"/>
                  <a:pt x="492605" y="1065261"/>
                  <a:pt x="452581" y="1062182"/>
                </a:cubicBezTo>
                <a:lnTo>
                  <a:pt x="350981" y="1043709"/>
                </a:lnTo>
                <a:cubicBezTo>
                  <a:pt x="338533" y="1041219"/>
                  <a:pt x="326693" y="1033498"/>
                  <a:pt x="314036" y="1034472"/>
                </a:cubicBezTo>
                <a:cubicBezTo>
                  <a:pt x="285735" y="1036649"/>
                  <a:pt x="258359" y="1045721"/>
                  <a:pt x="230909" y="1052945"/>
                </a:cubicBezTo>
                <a:cubicBezTo>
                  <a:pt x="156355" y="1072564"/>
                  <a:pt x="123719" y="1083450"/>
                  <a:pt x="55418" y="1117600"/>
                </a:cubicBezTo>
                <a:cubicBezTo>
                  <a:pt x="45489" y="1122564"/>
                  <a:pt x="36945" y="1129915"/>
                  <a:pt x="27709" y="1136072"/>
                </a:cubicBezTo>
                <a:lnTo>
                  <a:pt x="0" y="1173018"/>
                </a:lnTo>
              </a:path>
            </a:pathLst>
          </a:custGeom>
          <a:noFill/>
          <a:ln>
            <a:solidFill>
              <a:schemeClr val="bg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55362415-3C24-594B-C811-59E465A238DF}"/>
              </a:ext>
            </a:extLst>
          </p:cNvPr>
          <p:cNvPicPr>
            <a:picLocks noChangeAspect="1"/>
          </p:cNvPicPr>
          <p:nvPr/>
        </p:nvPicPr>
        <p:blipFill rotWithShape="1">
          <a:blip r:embed="rId5">
            <a:clrChange>
              <a:clrFrom>
                <a:srgbClr val="0F0C12"/>
              </a:clrFrom>
              <a:clrTo>
                <a:srgbClr val="0F0C12">
                  <a:alpha val="0"/>
                </a:srgbClr>
              </a:clrTo>
            </a:clrChange>
          </a:blip>
          <a:srcRect r="16308"/>
          <a:stretch/>
        </p:blipFill>
        <p:spPr>
          <a:xfrm>
            <a:off x="8313167" y="5348125"/>
            <a:ext cx="840245" cy="731294"/>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6942F-ED5A-D4E3-4417-19C52C5171BF}"/>
              </a:ext>
            </a:extLst>
          </p:cNvPr>
          <p:cNvSpPr>
            <a:spLocks noGrp="1"/>
          </p:cNvSpPr>
          <p:nvPr>
            <p:ph type="title"/>
          </p:nvPr>
        </p:nvSpPr>
        <p:spPr>
          <a:xfrm>
            <a:off x="457200" y="155575"/>
            <a:ext cx="8229600" cy="1252538"/>
          </a:xfrm>
        </p:spPr>
        <p:txBody>
          <a:bodyPr/>
          <a:lstStyle/>
          <a:p>
            <a:pPr>
              <a:defRPr/>
            </a:pPr>
            <a:endParaRPr lang="en-US" dirty="0"/>
          </a:p>
        </p:txBody>
      </p:sp>
      <p:pic>
        <p:nvPicPr>
          <p:cNvPr id="14339" name="Picture 2" descr="\Rightarrow">
            <a:extLst>
              <a:ext uri="{FF2B5EF4-FFF2-40B4-BE49-F238E27FC236}">
                <a16:creationId xmlns:a16="http://schemas.microsoft.com/office/drawing/2014/main" id="{3DD59001-AB90-6F04-52E2-19157A3E62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3" descr="\Rightarrow">
            <a:extLst>
              <a:ext uri="{FF2B5EF4-FFF2-40B4-BE49-F238E27FC236}">
                <a16:creationId xmlns:a16="http://schemas.microsoft.com/office/drawing/2014/main" id="{A49B37C5-4C97-90F6-DECE-1D1F2771F3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Rightarrow">
            <a:extLst>
              <a:ext uri="{FF2B5EF4-FFF2-40B4-BE49-F238E27FC236}">
                <a16:creationId xmlns:a16="http://schemas.microsoft.com/office/drawing/2014/main" id="{F8D59472-F904-CE41-4D06-7DE612504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7" descr="\Rightarrow">
            <a:extLst>
              <a:ext uri="{FF2B5EF4-FFF2-40B4-BE49-F238E27FC236}">
                <a16:creationId xmlns:a16="http://schemas.microsoft.com/office/drawing/2014/main" id="{10034636-C23E-2AD0-1C5B-3D232D3CB2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17AEC13B-2B19-1E13-7998-A48388CA0CE7}"/>
              </a:ext>
            </a:extLst>
          </p:cNvPr>
          <p:cNvSpPr/>
          <p:nvPr/>
        </p:nvSpPr>
        <p:spPr>
          <a:xfrm>
            <a:off x="0" y="-25869"/>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344" name="Rectangle 1">
            <a:extLst>
              <a:ext uri="{FF2B5EF4-FFF2-40B4-BE49-F238E27FC236}">
                <a16:creationId xmlns:a16="http://schemas.microsoft.com/office/drawing/2014/main" id="{008760A3-E0B8-D412-8B61-65E45C81DB65}"/>
              </a:ext>
            </a:extLst>
          </p:cNvPr>
          <p:cNvSpPr>
            <a:spLocks noChangeArrowheads="1"/>
          </p:cNvSpPr>
          <p:nvPr/>
        </p:nvSpPr>
        <p:spPr bwMode="auto">
          <a:xfrm>
            <a:off x="360361" y="207963"/>
            <a:ext cx="622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7200" b="1" i="1" dirty="0">
                <a:solidFill>
                  <a:schemeClr val="bg1"/>
                </a:solidFill>
                <a:latin typeface="Corbel" panose="020B0503020204020204" pitchFamily="34" charset="0"/>
              </a:rPr>
              <a:t>Edward Tolman</a:t>
            </a:r>
            <a:endParaRPr lang="pl-PL" altLang="pt-BR" sz="7200" i="1" dirty="0">
              <a:solidFill>
                <a:schemeClr val="bg1"/>
              </a:solidFill>
              <a:latin typeface="Corbel" panose="020B0503020204020204" pitchFamily="34" charset="0"/>
            </a:endParaRPr>
          </a:p>
        </p:txBody>
      </p:sp>
      <p:pic>
        <p:nvPicPr>
          <p:cNvPr id="4" name="Imagem 3">
            <a:extLst>
              <a:ext uri="{FF2B5EF4-FFF2-40B4-BE49-F238E27FC236}">
                <a16:creationId xmlns:a16="http://schemas.microsoft.com/office/drawing/2014/main" id="{C98A1C95-B4DC-FFC3-8E06-0F8809D13CB3}"/>
              </a:ext>
            </a:extLst>
          </p:cNvPr>
          <p:cNvPicPr>
            <a:picLocks noChangeAspect="1"/>
          </p:cNvPicPr>
          <p:nvPr/>
        </p:nvPicPr>
        <p:blipFill rotWithShape="1">
          <a:blip r:embed="rId4"/>
          <a:srcRect b="4296"/>
          <a:stretch/>
        </p:blipFill>
        <p:spPr>
          <a:xfrm>
            <a:off x="7264739" y="-84638"/>
            <a:ext cx="1789637" cy="1732964"/>
          </a:xfrm>
          <a:prstGeom prst="rect">
            <a:avLst/>
          </a:prstGeom>
        </p:spPr>
      </p:pic>
      <p:pic>
        <p:nvPicPr>
          <p:cNvPr id="5" name="Imagem 4">
            <a:extLst>
              <a:ext uri="{FF2B5EF4-FFF2-40B4-BE49-F238E27FC236}">
                <a16:creationId xmlns:a16="http://schemas.microsoft.com/office/drawing/2014/main" id="{2BCE414A-2CA5-0919-CB2F-3C3D0132DCF2}"/>
              </a:ext>
            </a:extLst>
          </p:cNvPr>
          <p:cNvPicPr>
            <a:picLocks noChangeAspect="1"/>
          </p:cNvPicPr>
          <p:nvPr/>
        </p:nvPicPr>
        <p:blipFill>
          <a:blip r:embed="rId5"/>
          <a:stretch>
            <a:fillRect/>
          </a:stretch>
        </p:blipFill>
        <p:spPr>
          <a:xfrm>
            <a:off x="360361" y="2478024"/>
            <a:ext cx="3085615" cy="4171439"/>
          </a:xfrm>
          <a:prstGeom prst="rect">
            <a:avLst/>
          </a:prstGeom>
        </p:spPr>
      </p:pic>
      <p:pic>
        <p:nvPicPr>
          <p:cNvPr id="7" name="Imagem 6">
            <a:extLst>
              <a:ext uri="{FF2B5EF4-FFF2-40B4-BE49-F238E27FC236}">
                <a16:creationId xmlns:a16="http://schemas.microsoft.com/office/drawing/2014/main" id="{E5C4A2C4-CD5C-6B0B-0993-E6200FD875ED}"/>
              </a:ext>
            </a:extLst>
          </p:cNvPr>
          <p:cNvPicPr>
            <a:picLocks noChangeAspect="1"/>
          </p:cNvPicPr>
          <p:nvPr/>
        </p:nvPicPr>
        <p:blipFill>
          <a:blip r:embed="rId6"/>
          <a:stretch>
            <a:fillRect/>
          </a:stretch>
        </p:blipFill>
        <p:spPr>
          <a:xfrm>
            <a:off x="4166712" y="2478024"/>
            <a:ext cx="4077668" cy="4176401"/>
          </a:xfrm>
          <a:prstGeom prst="rect">
            <a:avLst/>
          </a:prstGeom>
        </p:spPr>
      </p:pic>
      <p:pic>
        <p:nvPicPr>
          <p:cNvPr id="9" name="Imagem 8">
            <a:extLst>
              <a:ext uri="{FF2B5EF4-FFF2-40B4-BE49-F238E27FC236}">
                <a16:creationId xmlns:a16="http://schemas.microsoft.com/office/drawing/2014/main" id="{8F8F8905-0286-07CD-5089-49126EF35800}"/>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6363" r="32061" b="21250"/>
          <a:stretch/>
        </p:blipFill>
        <p:spPr>
          <a:xfrm rot="12783399">
            <a:off x="933681" y="4399732"/>
            <a:ext cx="582745" cy="596224"/>
          </a:xfrm>
          <a:prstGeom prst="rect">
            <a:avLst/>
          </a:prstGeom>
        </p:spPr>
      </p:pic>
      <p:pic>
        <p:nvPicPr>
          <p:cNvPr id="15" name="Imagem 14">
            <a:extLst>
              <a:ext uri="{FF2B5EF4-FFF2-40B4-BE49-F238E27FC236}">
                <a16:creationId xmlns:a16="http://schemas.microsoft.com/office/drawing/2014/main" id="{EBF51584-9DD8-21BE-5488-0EAD0EA25A70}"/>
              </a:ext>
            </a:extLst>
          </p:cNvPr>
          <p:cNvPicPr>
            <a:picLocks noChangeAspect="1"/>
          </p:cNvPicPr>
          <p:nvPr/>
        </p:nvPicPr>
        <p:blipFill rotWithShape="1">
          <a:blip r:embed="rId7">
            <a:clrChange>
              <a:clrFrom>
                <a:srgbClr val="FAFAFA"/>
              </a:clrFrom>
              <a:clrTo>
                <a:srgbClr val="FAFAFA">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6363" r="32061" b="21250"/>
          <a:stretch/>
        </p:blipFill>
        <p:spPr>
          <a:xfrm rot="12783399">
            <a:off x="5839763" y="4196285"/>
            <a:ext cx="463909" cy="474639"/>
          </a:xfrm>
          <a:prstGeom prst="rect">
            <a:avLst/>
          </a:prstGeom>
        </p:spPr>
      </p:pic>
      <p:sp>
        <p:nvSpPr>
          <p:cNvPr id="16" name="CaixaDeTexto 15">
            <a:extLst>
              <a:ext uri="{FF2B5EF4-FFF2-40B4-BE49-F238E27FC236}">
                <a16:creationId xmlns:a16="http://schemas.microsoft.com/office/drawing/2014/main" id="{0822DD90-4344-FC4D-758F-A1B3934F6FA8}"/>
              </a:ext>
            </a:extLst>
          </p:cNvPr>
          <p:cNvSpPr txBox="1"/>
          <p:nvPr/>
        </p:nvSpPr>
        <p:spPr>
          <a:xfrm>
            <a:off x="6154821" y="4863774"/>
            <a:ext cx="1959767" cy="1015663"/>
          </a:xfrm>
          <a:prstGeom prst="rect">
            <a:avLst/>
          </a:prstGeom>
          <a:noFill/>
        </p:spPr>
        <p:txBody>
          <a:bodyPr wrap="none" rtlCol="0">
            <a:spAutoFit/>
          </a:bodyPr>
          <a:lstStyle/>
          <a:p>
            <a:r>
              <a:rPr lang="pt-BR" sz="1200" dirty="0"/>
              <a:t>56 ratos </a:t>
            </a:r>
          </a:p>
          <a:p>
            <a:r>
              <a:rPr lang="pt-BR" sz="1200" dirty="0"/>
              <a:t>todos tentaram a fechada</a:t>
            </a:r>
          </a:p>
          <a:p>
            <a:r>
              <a:rPr lang="pt-BR" sz="1200" dirty="0"/>
              <a:t>18 rotas</a:t>
            </a:r>
          </a:p>
          <a:p>
            <a:r>
              <a:rPr lang="pt-BR" sz="1200" dirty="0"/>
              <a:t>36% escolheram a 5</a:t>
            </a:r>
          </a:p>
          <a:p>
            <a:r>
              <a:rPr lang="pt-BR" sz="1200" dirty="0"/>
              <a:t>11% escolheram a 6 ou 4</a:t>
            </a:r>
          </a:p>
        </p:txBody>
      </p:sp>
      <p:sp>
        <p:nvSpPr>
          <p:cNvPr id="17" name="CaixaDeTexto 16">
            <a:extLst>
              <a:ext uri="{FF2B5EF4-FFF2-40B4-BE49-F238E27FC236}">
                <a16:creationId xmlns:a16="http://schemas.microsoft.com/office/drawing/2014/main" id="{AC3B0878-81E4-E392-0667-0F6745E9C66C}"/>
              </a:ext>
            </a:extLst>
          </p:cNvPr>
          <p:cNvSpPr txBox="1"/>
          <p:nvPr/>
        </p:nvSpPr>
        <p:spPr>
          <a:xfrm>
            <a:off x="179246" y="1672298"/>
            <a:ext cx="8785507" cy="646331"/>
          </a:xfrm>
          <a:prstGeom prst="rect">
            <a:avLst/>
          </a:prstGeom>
          <a:noFill/>
        </p:spPr>
        <p:txBody>
          <a:bodyPr wrap="square" rtlCol="0">
            <a:spAutoFit/>
          </a:bodyPr>
          <a:lstStyle/>
          <a:p>
            <a:r>
              <a:rPr lang="pt-BR" dirty="0">
                <a:solidFill>
                  <a:schemeClr val="accent6">
                    <a:lumMod val="75000"/>
                  </a:schemeClr>
                </a:solidFill>
              </a:rPr>
              <a:t>     Treinaram e aprenderam                       Não treinaram o novo caminho mas  </a:t>
            </a:r>
          </a:p>
          <a:p>
            <a:r>
              <a:rPr lang="pt-BR" dirty="0">
                <a:solidFill>
                  <a:schemeClr val="accent6">
                    <a:lumMod val="75000"/>
                  </a:schemeClr>
                </a:solidFill>
              </a:rPr>
              <a:t>     o caminho                                              chegaram lá por senso de direção                   </a:t>
            </a:r>
          </a:p>
        </p:txBody>
      </p:sp>
      <p:sp>
        <p:nvSpPr>
          <p:cNvPr id="18" name="CaixaDeTexto 17">
            <a:extLst>
              <a:ext uri="{FF2B5EF4-FFF2-40B4-BE49-F238E27FC236}">
                <a16:creationId xmlns:a16="http://schemas.microsoft.com/office/drawing/2014/main" id="{D7C21C18-5E4D-809E-7D65-C6421204BC6D}"/>
              </a:ext>
            </a:extLst>
          </p:cNvPr>
          <p:cNvSpPr txBox="1"/>
          <p:nvPr/>
        </p:nvSpPr>
        <p:spPr>
          <a:xfrm>
            <a:off x="4106575" y="5106636"/>
            <a:ext cx="1620957" cy="646331"/>
          </a:xfrm>
          <a:prstGeom prst="rect">
            <a:avLst/>
          </a:prstGeom>
          <a:noFill/>
        </p:spPr>
        <p:txBody>
          <a:bodyPr wrap="none" rtlCol="0">
            <a:spAutoFit/>
          </a:bodyPr>
          <a:lstStyle/>
          <a:p>
            <a:r>
              <a:rPr lang="pt-BR" dirty="0"/>
              <a:t>Inferência de </a:t>
            </a:r>
          </a:p>
          <a:p>
            <a:r>
              <a:rPr lang="pt-BR" dirty="0"/>
              <a:t>média vetorial</a:t>
            </a:r>
          </a:p>
        </p:txBody>
      </p:sp>
      <p:sp>
        <p:nvSpPr>
          <p:cNvPr id="19" name="CaixaDeTexto 18">
            <a:extLst>
              <a:ext uri="{FF2B5EF4-FFF2-40B4-BE49-F238E27FC236}">
                <a16:creationId xmlns:a16="http://schemas.microsoft.com/office/drawing/2014/main" id="{93717FC2-A01A-D91E-8025-B22C048C84F9}"/>
              </a:ext>
            </a:extLst>
          </p:cNvPr>
          <p:cNvSpPr txBox="1"/>
          <p:nvPr/>
        </p:nvSpPr>
        <p:spPr>
          <a:xfrm>
            <a:off x="1925418" y="4023605"/>
            <a:ext cx="1544012" cy="923330"/>
          </a:xfrm>
          <a:prstGeom prst="rect">
            <a:avLst/>
          </a:prstGeom>
          <a:noFill/>
        </p:spPr>
        <p:txBody>
          <a:bodyPr wrap="none" rtlCol="0">
            <a:spAutoFit/>
          </a:bodyPr>
          <a:lstStyle/>
          <a:p>
            <a:r>
              <a:rPr lang="pt-BR" dirty="0"/>
              <a:t>Estímulo</a:t>
            </a:r>
          </a:p>
          <a:p>
            <a:r>
              <a:rPr lang="pt-BR" dirty="0"/>
              <a:t>Resposta</a:t>
            </a:r>
          </a:p>
          <a:p>
            <a:r>
              <a:rPr lang="pt-BR" dirty="0"/>
              <a:t>Recompensa</a:t>
            </a:r>
          </a:p>
        </p:txBody>
      </p:sp>
    </p:spTree>
    <p:extLst>
      <p:ext uri="{BB962C8B-B14F-4D97-AF65-F5344CB8AC3E}">
        <p14:creationId xmlns:p14="http://schemas.microsoft.com/office/powerpoint/2010/main" val="38101695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6942F-ED5A-D4E3-4417-19C52C5171BF}"/>
              </a:ext>
            </a:extLst>
          </p:cNvPr>
          <p:cNvSpPr>
            <a:spLocks noGrp="1"/>
          </p:cNvSpPr>
          <p:nvPr>
            <p:ph type="title"/>
          </p:nvPr>
        </p:nvSpPr>
        <p:spPr>
          <a:xfrm>
            <a:off x="457200" y="155575"/>
            <a:ext cx="8229600" cy="1252538"/>
          </a:xfrm>
        </p:spPr>
        <p:txBody>
          <a:bodyPr/>
          <a:lstStyle/>
          <a:p>
            <a:pPr>
              <a:defRPr/>
            </a:pPr>
            <a:endParaRPr lang="en-US" dirty="0"/>
          </a:p>
        </p:txBody>
      </p:sp>
      <p:pic>
        <p:nvPicPr>
          <p:cNvPr id="14339" name="Picture 2" descr="\Rightarrow">
            <a:extLst>
              <a:ext uri="{FF2B5EF4-FFF2-40B4-BE49-F238E27FC236}">
                <a16:creationId xmlns:a16="http://schemas.microsoft.com/office/drawing/2014/main" id="{3DD59001-AB90-6F04-52E2-19157A3E62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3" descr="\Rightarrow">
            <a:extLst>
              <a:ext uri="{FF2B5EF4-FFF2-40B4-BE49-F238E27FC236}">
                <a16:creationId xmlns:a16="http://schemas.microsoft.com/office/drawing/2014/main" id="{A49B37C5-4C97-90F6-DECE-1D1F2771F3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Rightarrow">
            <a:extLst>
              <a:ext uri="{FF2B5EF4-FFF2-40B4-BE49-F238E27FC236}">
                <a16:creationId xmlns:a16="http://schemas.microsoft.com/office/drawing/2014/main" id="{F8D59472-F904-CE41-4D06-7DE612504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7" descr="\Rightarrow">
            <a:extLst>
              <a:ext uri="{FF2B5EF4-FFF2-40B4-BE49-F238E27FC236}">
                <a16:creationId xmlns:a16="http://schemas.microsoft.com/office/drawing/2014/main" id="{10034636-C23E-2AD0-1C5B-3D232D3CB2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17AEC13B-2B19-1E13-7998-A48388CA0CE7}"/>
              </a:ext>
            </a:extLst>
          </p:cNvPr>
          <p:cNvSpPr/>
          <p:nvPr/>
        </p:nvSpPr>
        <p:spPr>
          <a:xfrm>
            <a:off x="0" y="-58737"/>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344" name="Rectangle 1">
            <a:extLst>
              <a:ext uri="{FF2B5EF4-FFF2-40B4-BE49-F238E27FC236}">
                <a16:creationId xmlns:a16="http://schemas.microsoft.com/office/drawing/2014/main" id="{008760A3-E0B8-D412-8B61-65E45C81DB65}"/>
              </a:ext>
            </a:extLst>
          </p:cNvPr>
          <p:cNvSpPr>
            <a:spLocks noChangeArrowheads="1"/>
          </p:cNvSpPr>
          <p:nvPr/>
        </p:nvSpPr>
        <p:spPr bwMode="auto">
          <a:xfrm>
            <a:off x="431007" y="95249"/>
            <a:ext cx="6223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7200" b="1" i="1" dirty="0">
                <a:solidFill>
                  <a:schemeClr val="bg1"/>
                </a:solidFill>
                <a:latin typeface="Corbel" panose="020B0503020204020204" pitchFamily="34" charset="0"/>
              </a:rPr>
              <a:t>Hubel e Wiesel</a:t>
            </a:r>
          </a:p>
          <a:p>
            <a:pPr eaLnBrk="1" hangingPunct="1"/>
            <a:r>
              <a:rPr lang="pt-BR" altLang="pt-BR" sz="2400" b="1" i="1" dirty="0">
                <a:solidFill>
                  <a:schemeClr val="bg1"/>
                </a:solidFill>
                <a:latin typeface="Corbel" panose="020B0503020204020204" pitchFamily="34" charset="0"/>
              </a:rPr>
              <a:t>Nobel 1981</a:t>
            </a:r>
            <a:endParaRPr lang="pl-PL" altLang="pt-BR" sz="2400" i="1" dirty="0">
              <a:solidFill>
                <a:schemeClr val="bg1"/>
              </a:solidFill>
              <a:latin typeface="Corbel" panose="020B0503020204020204" pitchFamily="34" charset="0"/>
            </a:endParaRPr>
          </a:p>
        </p:txBody>
      </p:sp>
      <p:pic>
        <p:nvPicPr>
          <p:cNvPr id="14345" name="Picture 8" descr="hubelwiesel.jpg">
            <a:extLst>
              <a:ext uri="{FF2B5EF4-FFF2-40B4-BE49-F238E27FC236}">
                <a16:creationId xmlns:a16="http://schemas.microsoft.com/office/drawing/2014/main" id="{71946D3F-D653-32CE-33E8-963C37ECE46C}"/>
              </a:ext>
            </a:extLst>
          </p:cNvPr>
          <p:cNvPicPr>
            <a:picLocks noChangeAspect="1"/>
          </p:cNvPicPr>
          <p:nvPr/>
        </p:nvPicPr>
        <p:blipFill>
          <a:blip r:embed="rId4">
            <a:extLst>
              <a:ext uri="{28A0092B-C50C-407E-A947-70E740481C1C}">
                <a14:useLocalDpi xmlns:a14="http://schemas.microsoft.com/office/drawing/2010/main" val="0"/>
              </a:ext>
            </a:extLst>
          </a:blip>
          <a:srcRect b="17857"/>
          <a:stretch>
            <a:fillRect/>
          </a:stretch>
        </p:blipFill>
        <p:spPr bwMode="auto">
          <a:xfrm>
            <a:off x="6627813" y="0"/>
            <a:ext cx="2163762"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
            <a:extLst>
              <a:ext uri="{FF2B5EF4-FFF2-40B4-BE49-F238E27FC236}">
                <a16:creationId xmlns:a16="http://schemas.microsoft.com/office/drawing/2014/main" id="{DDDC8A27-6A8C-9EBA-0415-6A13AE058FC8}"/>
              </a:ext>
            </a:extLst>
          </p:cNvPr>
          <p:cNvSpPr>
            <a:spLocks noChangeArrowheads="1"/>
          </p:cNvSpPr>
          <p:nvPr/>
        </p:nvSpPr>
        <p:spPr bwMode="auto">
          <a:xfrm>
            <a:off x="299821" y="4631532"/>
            <a:ext cx="8605837"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Implementação</a:t>
            </a:r>
            <a:r>
              <a:rPr lang="pt-BR" altLang="pt-BR" sz="3200" dirty="0">
                <a:solidFill>
                  <a:schemeClr val="bg1"/>
                </a:solidFill>
                <a:latin typeface="Corbel" panose="020B0503020204020204" pitchFamily="34" charset="0"/>
              </a:rPr>
              <a:t>:   Em 1952 haviam sido desenvolvidos </a:t>
            </a:r>
            <a:r>
              <a:rPr lang="pt-BR" altLang="pt-BR" sz="3200" dirty="0" err="1">
                <a:solidFill>
                  <a:schemeClr val="bg1"/>
                </a:solidFill>
                <a:latin typeface="Corbel" panose="020B0503020204020204" pitchFamily="34" charset="0"/>
              </a:rPr>
              <a:t>microeletrodos</a:t>
            </a:r>
            <a:r>
              <a:rPr lang="pt-BR" altLang="pt-BR" sz="3200" dirty="0">
                <a:solidFill>
                  <a:schemeClr val="bg1"/>
                </a:solidFill>
                <a:latin typeface="Corbel" panose="020B0503020204020204" pitchFamily="34" charset="0"/>
              </a:rPr>
              <a:t> (pinças) capazes de gravar a atividade de um único neurônio</a:t>
            </a:r>
            <a:endParaRPr lang="pl-PL" altLang="pt-BR" sz="3200" dirty="0">
              <a:solidFill>
                <a:schemeClr val="bg1"/>
              </a:solidFill>
              <a:latin typeface="Corbel" panose="020B0503020204020204" pitchFamily="34" charset="0"/>
            </a:endParaRPr>
          </a:p>
        </p:txBody>
      </p:sp>
      <p:sp>
        <p:nvSpPr>
          <p:cNvPr id="12" name="Rectangle 1">
            <a:extLst>
              <a:ext uri="{FF2B5EF4-FFF2-40B4-BE49-F238E27FC236}">
                <a16:creationId xmlns:a16="http://schemas.microsoft.com/office/drawing/2014/main" id="{0DE28528-C66E-F975-EDBB-70A75BCD4E11}"/>
              </a:ext>
            </a:extLst>
          </p:cNvPr>
          <p:cNvSpPr>
            <a:spLocks noChangeArrowheads="1"/>
          </p:cNvSpPr>
          <p:nvPr/>
        </p:nvSpPr>
        <p:spPr bwMode="auto">
          <a:xfrm>
            <a:off x="333375" y="1800225"/>
            <a:ext cx="86042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a:solidFill>
                  <a:srgbClr val="FF0000"/>
                </a:solidFill>
                <a:latin typeface="Corbel" panose="020B0503020204020204" pitchFamily="34" charset="0"/>
              </a:rPr>
              <a:t>Fato Instigante:</a:t>
            </a:r>
            <a:r>
              <a:rPr lang="pt-BR" altLang="pt-BR" sz="3200" b="1">
                <a:solidFill>
                  <a:schemeClr val="bg1"/>
                </a:solidFill>
                <a:latin typeface="Corbel" panose="020B0503020204020204" pitchFamily="34" charset="0"/>
              </a:rPr>
              <a:t>  </a:t>
            </a:r>
            <a:r>
              <a:rPr lang="pt-BR" altLang="pt-BR" sz="3200">
                <a:solidFill>
                  <a:schemeClr val="bg1"/>
                </a:solidFill>
                <a:latin typeface="Corbel" panose="020B0503020204020204" pitchFamily="34" charset="0"/>
              </a:rPr>
              <a:t>Havia relatos  de casos médicos em que pacientes com certas enfermidades oculares perdiam a visão seletiva </a:t>
            </a:r>
            <a:endParaRPr lang="pl-PL" altLang="pt-BR" sz="3200">
              <a:solidFill>
                <a:schemeClr val="bg1"/>
              </a:solidFill>
              <a:latin typeface="Corbel" panose="020B0503020204020204" pitchFamily="34" charset="0"/>
            </a:endParaRPr>
          </a:p>
        </p:txBody>
      </p:sp>
      <p:sp>
        <p:nvSpPr>
          <p:cNvPr id="13" name="Rectangle 1">
            <a:extLst>
              <a:ext uri="{FF2B5EF4-FFF2-40B4-BE49-F238E27FC236}">
                <a16:creationId xmlns:a16="http://schemas.microsoft.com/office/drawing/2014/main" id="{63FA73D3-CCE3-B5A8-72EA-85B50D492229}"/>
              </a:ext>
            </a:extLst>
          </p:cNvPr>
          <p:cNvSpPr>
            <a:spLocks noChangeArrowheads="1"/>
          </p:cNvSpPr>
          <p:nvPr/>
        </p:nvSpPr>
        <p:spPr bwMode="auto">
          <a:xfrm>
            <a:off x="331787" y="3505579"/>
            <a:ext cx="86058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Hipótese:</a:t>
            </a:r>
            <a:r>
              <a:rPr lang="pt-BR" altLang="pt-BR" sz="3200" b="1" dirty="0">
                <a:solidFill>
                  <a:schemeClr val="bg1"/>
                </a:solidFill>
                <a:latin typeface="Corbel" panose="020B0503020204020204" pitchFamily="34" charset="0"/>
              </a:rPr>
              <a:t>  </a:t>
            </a:r>
            <a:r>
              <a:rPr lang="pt-BR" altLang="pt-BR" sz="3200" dirty="0">
                <a:solidFill>
                  <a:schemeClr val="bg1"/>
                </a:solidFill>
                <a:latin typeface="Corbel" panose="020B0503020204020204" pitchFamily="34" charset="0"/>
              </a:rPr>
              <a:t>Deve haver especialização celular para a visão.</a:t>
            </a:r>
            <a:endParaRPr lang="pl-PL" altLang="pt-BR" sz="3200" dirty="0">
              <a:solidFill>
                <a:schemeClr val="bg1"/>
              </a:solidFill>
              <a:latin typeface="Corbel" panose="020B0503020204020204" pitchFamily="34" charset="0"/>
            </a:endParaRPr>
          </a:p>
        </p:txBody>
      </p:sp>
    </p:spTree>
    <p:extLst>
      <p:ext uri="{BB962C8B-B14F-4D97-AF65-F5344CB8AC3E}">
        <p14:creationId xmlns:p14="http://schemas.microsoft.com/office/powerpoint/2010/main" val="16217579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D728-4648-D67A-D2CA-1D396299001E}"/>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C48965D8-08B1-F6CF-5168-0878433F98EB}"/>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E95C05"/>
              </a:solidFill>
            </a:endParaRPr>
          </a:p>
        </p:txBody>
      </p:sp>
      <p:sp>
        <p:nvSpPr>
          <p:cNvPr id="9" name="Rectangle 1">
            <a:extLst>
              <a:ext uri="{FF2B5EF4-FFF2-40B4-BE49-F238E27FC236}">
                <a16:creationId xmlns:a16="http://schemas.microsoft.com/office/drawing/2014/main" id="{B2ABB926-3ADF-C75A-2360-6E36B0246C62}"/>
              </a:ext>
            </a:extLst>
          </p:cNvPr>
          <p:cNvSpPr>
            <a:spLocks noChangeArrowheads="1"/>
          </p:cNvSpPr>
          <p:nvPr/>
        </p:nvSpPr>
        <p:spPr bwMode="auto">
          <a:xfrm>
            <a:off x="269081" y="876156"/>
            <a:ext cx="860583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pt-BR" altLang="pt-BR" sz="2400" b="1" dirty="0">
                <a:solidFill>
                  <a:srgbClr val="FF0000"/>
                </a:solidFill>
                <a:latin typeface="Corbel" panose="020B0503020204020204" pitchFamily="34" charset="0"/>
              </a:rPr>
              <a:t>Período Crítico:</a:t>
            </a:r>
            <a:r>
              <a:rPr lang="pt-BR" altLang="pt-BR" sz="2400" b="1" dirty="0">
                <a:solidFill>
                  <a:schemeClr val="bg1"/>
                </a:solidFill>
                <a:latin typeface="Corbel" panose="020B0503020204020204" pitchFamily="34" charset="0"/>
              </a:rPr>
              <a:t>  </a:t>
            </a:r>
            <a:r>
              <a:rPr lang="pt-BR" altLang="pt-BR" sz="2400" dirty="0">
                <a:solidFill>
                  <a:schemeClr val="bg1"/>
                </a:solidFill>
                <a:latin typeface="Corbel" panose="020B0503020204020204" pitchFamily="34" charset="0"/>
              </a:rPr>
              <a:t>Havia relatos  científicos  de que os primeiros meses dos bebês eram muito formativos da visão. </a:t>
            </a:r>
            <a:r>
              <a:rPr lang="pt-BR" altLang="pt-BR" sz="2400" b="1" dirty="0">
                <a:solidFill>
                  <a:srgbClr val="FF0000"/>
                </a:solidFill>
                <a:latin typeface="Corbel" panose="020B0503020204020204" pitchFamily="34" charset="0"/>
              </a:rPr>
              <a:t>      </a:t>
            </a:r>
          </a:p>
          <a:p>
            <a:pPr algn="just" eaLnBrk="1" hangingPunct="1"/>
            <a:r>
              <a:rPr lang="pt-BR" altLang="pt-BR" sz="2400" b="1" dirty="0">
                <a:solidFill>
                  <a:srgbClr val="FF0000"/>
                </a:solidFill>
                <a:latin typeface="Corbel" panose="020B0503020204020204" pitchFamily="34" charset="0"/>
              </a:rPr>
              <a:t>       Pergunta:  </a:t>
            </a:r>
            <a:r>
              <a:rPr lang="pt-BR" altLang="pt-BR" sz="2400" dirty="0">
                <a:solidFill>
                  <a:schemeClr val="bg1"/>
                </a:solidFill>
                <a:latin typeface="Corbel" panose="020B0503020204020204" pitchFamily="34" charset="0"/>
              </a:rPr>
              <a:t>Se privarmos  um gatinho recém nascido da visão de </a:t>
            </a:r>
            <a:br>
              <a:rPr lang="pt-BR" altLang="pt-BR" sz="2400" dirty="0">
                <a:solidFill>
                  <a:schemeClr val="bg1"/>
                </a:solidFill>
                <a:latin typeface="Corbel" panose="020B0503020204020204" pitchFamily="34" charset="0"/>
              </a:rPr>
            </a:br>
            <a:r>
              <a:rPr lang="pt-BR" altLang="pt-BR" sz="2400" dirty="0">
                <a:solidFill>
                  <a:schemeClr val="bg1"/>
                </a:solidFill>
                <a:latin typeface="Corbel" panose="020B0503020204020204" pitchFamily="34" charset="0"/>
              </a:rPr>
              <a:t>        um olho, será que aquele olho privado se recupera </a:t>
            </a:r>
            <a:r>
              <a:rPr lang="pt-BR" altLang="pt-BR" sz="2400" dirty="0">
                <a:solidFill>
                  <a:schemeClr val="accent6"/>
                </a:solidFill>
                <a:latin typeface="Corbel" panose="020B0503020204020204" pitchFamily="34" charset="0"/>
              </a:rPr>
              <a:t>depois?</a:t>
            </a:r>
            <a:endParaRPr lang="pl-PL" altLang="pt-BR" sz="2400" dirty="0">
              <a:solidFill>
                <a:schemeClr val="accent6"/>
              </a:solidFill>
              <a:latin typeface="Corbel" panose="020B0503020204020204" pitchFamily="34" charset="0"/>
            </a:endParaRPr>
          </a:p>
        </p:txBody>
      </p:sp>
      <p:pic>
        <p:nvPicPr>
          <p:cNvPr id="15365" name="Picture 10" descr="hubelwiesel.jpg">
            <a:extLst>
              <a:ext uri="{FF2B5EF4-FFF2-40B4-BE49-F238E27FC236}">
                <a16:creationId xmlns:a16="http://schemas.microsoft.com/office/drawing/2014/main" id="{1FDD4F32-3D9A-8A8A-2438-4BF270D94802}"/>
              </a:ext>
            </a:extLst>
          </p:cNvPr>
          <p:cNvPicPr>
            <a:picLocks noChangeAspect="1"/>
          </p:cNvPicPr>
          <p:nvPr/>
        </p:nvPicPr>
        <p:blipFill>
          <a:blip r:embed="rId3">
            <a:extLst>
              <a:ext uri="{28A0092B-C50C-407E-A947-70E740481C1C}">
                <a14:useLocalDpi xmlns:a14="http://schemas.microsoft.com/office/drawing/2010/main" val="0"/>
              </a:ext>
            </a:extLst>
          </a:blip>
          <a:srcRect b="17857"/>
          <a:stretch>
            <a:fillRect/>
          </a:stretch>
        </p:blipFill>
        <p:spPr bwMode="auto">
          <a:xfrm>
            <a:off x="8113713" y="0"/>
            <a:ext cx="1030287"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Rectangle 1">
            <a:extLst>
              <a:ext uri="{FF2B5EF4-FFF2-40B4-BE49-F238E27FC236}">
                <a16:creationId xmlns:a16="http://schemas.microsoft.com/office/drawing/2014/main" id="{302A62F6-066C-787C-04FE-F2A6B12AE748}"/>
              </a:ext>
            </a:extLst>
          </p:cNvPr>
          <p:cNvSpPr>
            <a:spLocks noChangeArrowheads="1"/>
          </p:cNvSpPr>
          <p:nvPr/>
        </p:nvSpPr>
        <p:spPr bwMode="auto">
          <a:xfrm>
            <a:off x="177800" y="104775"/>
            <a:ext cx="86058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EXPERIMENTO  PERÍODO CRÍTICO</a:t>
            </a:r>
            <a:endParaRPr lang="pl-PL" altLang="pt-BR" sz="3200" dirty="0">
              <a:solidFill>
                <a:schemeClr val="bg1"/>
              </a:solidFill>
              <a:latin typeface="Corbel" panose="020B0503020204020204" pitchFamily="34" charset="0"/>
            </a:endParaRPr>
          </a:p>
        </p:txBody>
      </p:sp>
      <p:pic>
        <p:nvPicPr>
          <p:cNvPr id="6" name="Imagem 5">
            <a:extLst>
              <a:ext uri="{FF2B5EF4-FFF2-40B4-BE49-F238E27FC236}">
                <a16:creationId xmlns:a16="http://schemas.microsoft.com/office/drawing/2014/main" id="{482901C9-B862-9EC7-5A3B-B710460C8413}"/>
              </a:ext>
            </a:extLst>
          </p:cNvPr>
          <p:cNvPicPr>
            <a:picLocks noChangeAspect="1"/>
          </p:cNvPicPr>
          <p:nvPr/>
        </p:nvPicPr>
        <p:blipFill>
          <a:blip r:embed="rId4"/>
          <a:stretch>
            <a:fillRect/>
          </a:stretch>
        </p:blipFill>
        <p:spPr>
          <a:xfrm>
            <a:off x="2008555" y="2571283"/>
            <a:ext cx="3141072" cy="4161249"/>
          </a:xfrm>
          <a:prstGeom prst="rect">
            <a:avLst/>
          </a:prstGeom>
        </p:spPr>
      </p:pic>
      <p:sp>
        <p:nvSpPr>
          <p:cNvPr id="7" name="CaixaDeTexto 6">
            <a:extLst>
              <a:ext uri="{FF2B5EF4-FFF2-40B4-BE49-F238E27FC236}">
                <a16:creationId xmlns:a16="http://schemas.microsoft.com/office/drawing/2014/main" id="{93DDA1B1-A4CB-D85A-1066-1A382D5D3CE4}"/>
              </a:ext>
            </a:extLst>
          </p:cNvPr>
          <p:cNvSpPr txBox="1"/>
          <p:nvPr/>
        </p:nvSpPr>
        <p:spPr>
          <a:xfrm>
            <a:off x="5373562" y="5797178"/>
            <a:ext cx="838691" cy="369332"/>
          </a:xfrm>
          <a:prstGeom prst="rect">
            <a:avLst/>
          </a:prstGeom>
          <a:noFill/>
        </p:spPr>
        <p:txBody>
          <a:bodyPr wrap="none" rtlCol="0">
            <a:spAutoFit/>
          </a:bodyPr>
          <a:lstStyle/>
          <a:p>
            <a:r>
              <a:rPr lang="pt-BR" b="1" dirty="0">
                <a:solidFill>
                  <a:schemeClr val="accent6"/>
                </a:solidFill>
              </a:rPr>
              <a:t>NÃO !</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D728-4648-D67A-D2CA-1D396299001E}"/>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C48965D8-08B1-F6CF-5168-0878433F98EB}"/>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1">
            <a:extLst>
              <a:ext uri="{FF2B5EF4-FFF2-40B4-BE49-F238E27FC236}">
                <a16:creationId xmlns:a16="http://schemas.microsoft.com/office/drawing/2014/main" id="{B2ABB926-3ADF-C75A-2360-6E36B0246C62}"/>
              </a:ext>
            </a:extLst>
          </p:cNvPr>
          <p:cNvSpPr>
            <a:spLocks noChangeArrowheads="1"/>
          </p:cNvSpPr>
          <p:nvPr/>
        </p:nvSpPr>
        <p:spPr bwMode="auto">
          <a:xfrm>
            <a:off x="269081" y="876156"/>
            <a:ext cx="860583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pt-BR" altLang="pt-BR" sz="2400" b="1" dirty="0">
                <a:solidFill>
                  <a:srgbClr val="FF0000"/>
                </a:solidFill>
                <a:latin typeface="Corbel" panose="020B0503020204020204" pitchFamily="34" charset="0"/>
              </a:rPr>
              <a:t>Manipulação do input: Será que poderemos fazer um gato cego seletivamente?</a:t>
            </a:r>
          </a:p>
          <a:p>
            <a:pPr algn="just" eaLnBrk="1" hangingPunct="1"/>
            <a:r>
              <a:rPr lang="pt-BR" altLang="pt-BR" sz="2400" b="1" dirty="0">
                <a:solidFill>
                  <a:srgbClr val="FF0000"/>
                </a:solidFill>
                <a:latin typeface="Corbel" panose="020B0503020204020204" pitchFamily="34" charset="0"/>
              </a:rPr>
              <a:t>       Pergunta:  </a:t>
            </a:r>
            <a:r>
              <a:rPr lang="pt-BR" altLang="pt-BR" sz="2400" dirty="0">
                <a:solidFill>
                  <a:schemeClr val="bg1"/>
                </a:solidFill>
                <a:latin typeface="Corbel" panose="020B0503020204020204" pitchFamily="34" charset="0"/>
              </a:rPr>
              <a:t>Se privarmos  um gatinho recém nascido da visão de </a:t>
            </a:r>
            <a:br>
              <a:rPr lang="pt-BR" altLang="pt-BR" sz="2400" dirty="0">
                <a:solidFill>
                  <a:schemeClr val="bg1"/>
                </a:solidFill>
                <a:latin typeface="Corbel" panose="020B0503020204020204" pitchFamily="34" charset="0"/>
              </a:rPr>
            </a:br>
            <a:r>
              <a:rPr lang="pt-BR" altLang="pt-BR" sz="2400" dirty="0">
                <a:solidFill>
                  <a:schemeClr val="bg1"/>
                </a:solidFill>
                <a:latin typeface="Corbel" panose="020B0503020204020204" pitchFamily="34" charset="0"/>
              </a:rPr>
              <a:t>        </a:t>
            </a:r>
            <a:r>
              <a:rPr lang="pt-BR" altLang="pt-BR" sz="2400" dirty="0" err="1">
                <a:solidFill>
                  <a:schemeClr val="bg1"/>
                </a:solidFill>
                <a:latin typeface="Corbel" panose="020B0503020204020204" pitchFamily="34" charset="0"/>
              </a:rPr>
              <a:t>de</a:t>
            </a:r>
            <a:r>
              <a:rPr lang="pt-BR" altLang="pt-BR" sz="2400" dirty="0">
                <a:solidFill>
                  <a:schemeClr val="bg1"/>
                </a:solidFill>
                <a:latin typeface="Corbel" panose="020B0503020204020204" pitchFamily="34" charset="0"/>
              </a:rPr>
              <a:t> tudo exceto de linhas verticais por 3 meses, será que ele se </a:t>
            </a:r>
            <a:br>
              <a:rPr lang="pt-BR" altLang="pt-BR" sz="2400" dirty="0">
                <a:solidFill>
                  <a:schemeClr val="bg1"/>
                </a:solidFill>
                <a:latin typeface="Corbel" panose="020B0503020204020204" pitchFamily="34" charset="0"/>
              </a:rPr>
            </a:br>
            <a:r>
              <a:rPr lang="pt-BR" altLang="pt-BR" sz="2400" dirty="0">
                <a:solidFill>
                  <a:schemeClr val="bg1"/>
                </a:solidFill>
                <a:latin typeface="Corbel" panose="020B0503020204020204" pitchFamily="34" charset="0"/>
              </a:rPr>
              <a:t>        recupera </a:t>
            </a:r>
            <a:r>
              <a:rPr lang="pt-BR" altLang="pt-BR" sz="2400" dirty="0">
                <a:solidFill>
                  <a:schemeClr val="accent6"/>
                </a:solidFill>
                <a:latin typeface="Corbel" panose="020B0503020204020204" pitchFamily="34" charset="0"/>
              </a:rPr>
              <a:t>depois</a:t>
            </a:r>
            <a:r>
              <a:rPr lang="pt-BR" altLang="pt-BR" sz="2400" dirty="0">
                <a:solidFill>
                  <a:schemeClr val="bg1"/>
                </a:solidFill>
                <a:latin typeface="Corbel" panose="020B0503020204020204" pitchFamily="34" charset="0"/>
              </a:rPr>
              <a:t>?</a:t>
            </a:r>
            <a:endParaRPr lang="pl-PL" altLang="pt-BR" sz="2400" dirty="0">
              <a:solidFill>
                <a:schemeClr val="bg1"/>
              </a:solidFill>
              <a:latin typeface="Corbel" panose="020B0503020204020204" pitchFamily="34" charset="0"/>
            </a:endParaRPr>
          </a:p>
        </p:txBody>
      </p:sp>
      <p:pic>
        <p:nvPicPr>
          <p:cNvPr id="15365" name="Picture 10" descr="hubelwiesel.jpg">
            <a:extLst>
              <a:ext uri="{FF2B5EF4-FFF2-40B4-BE49-F238E27FC236}">
                <a16:creationId xmlns:a16="http://schemas.microsoft.com/office/drawing/2014/main" id="{1FDD4F32-3D9A-8A8A-2438-4BF270D94802}"/>
              </a:ext>
            </a:extLst>
          </p:cNvPr>
          <p:cNvPicPr>
            <a:picLocks noChangeAspect="1"/>
          </p:cNvPicPr>
          <p:nvPr/>
        </p:nvPicPr>
        <p:blipFill>
          <a:blip r:embed="rId3">
            <a:extLst>
              <a:ext uri="{28A0092B-C50C-407E-A947-70E740481C1C}">
                <a14:useLocalDpi xmlns:a14="http://schemas.microsoft.com/office/drawing/2010/main" val="0"/>
              </a:ext>
            </a:extLst>
          </a:blip>
          <a:srcRect b="17857"/>
          <a:stretch>
            <a:fillRect/>
          </a:stretch>
        </p:blipFill>
        <p:spPr bwMode="auto">
          <a:xfrm>
            <a:off x="8113713" y="0"/>
            <a:ext cx="1030287"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Rectangle 1">
            <a:extLst>
              <a:ext uri="{FF2B5EF4-FFF2-40B4-BE49-F238E27FC236}">
                <a16:creationId xmlns:a16="http://schemas.microsoft.com/office/drawing/2014/main" id="{302A62F6-066C-787C-04FE-F2A6B12AE748}"/>
              </a:ext>
            </a:extLst>
          </p:cNvPr>
          <p:cNvSpPr>
            <a:spLocks noChangeArrowheads="1"/>
          </p:cNvSpPr>
          <p:nvPr/>
        </p:nvSpPr>
        <p:spPr bwMode="auto">
          <a:xfrm>
            <a:off x="177800" y="104775"/>
            <a:ext cx="86058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EXPERIMENTO  CEGUEIRA SELETIVA</a:t>
            </a:r>
            <a:endParaRPr lang="pl-PL" altLang="pt-BR" sz="3200" dirty="0">
              <a:solidFill>
                <a:schemeClr val="bg1"/>
              </a:solidFill>
              <a:latin typeface="Corbel" panose="020B0503020204020204" pitchFamily="34" charset="0"/>
            </a:endParaRPr>
          </a:p>
        </p:txBody>
      </p:sp>
      <p:pic>
        <p:nvPicPr>
          <p:cNvPr id="4" name="Imagem 3">
            <a:extLst>
              <a:ext uri="{FF2B5EF4-FFF2-40B4-BE49-F238E27FC236}">
                <a16:creationId xmlns:a16="http://schemas.microsoft.com/office/drawing/2014/main" id="{091B19E9-D531-A57F-D951-DD8752D2E67D}"/>
              </a:ext>
            </a:extLst>
          </p:cNvPr>
          <p:cNvPicPr>
            <a:picLocks noChangeAspect="1"/>
          </p:cNvPicPr>
          <p:nvPr/>
        </p:nvPicPr>
        <p:blipFill>
          <a:blip r:embed="rId4"/>
          <a:stretch>
            <a:fillRect/>
          </a:stretch>
        </p:blipFill>
        <p:spPr>
          <a:xfrm>
            <a:off x="3017365" y="3049904"/>
            <a:ext cx="2646232" cy="3473964"/>
          </a:xfrm>
          <a:prstGeom prst="rect">
            <a:avLst/>
          </a:prstGeom>
        </p:spPr>
      </p:pic>
      <p:sp>
        <p:nvSpPr>
          <p:cNvPr id="3" name="CaixaDeTexto 2">
            <a:extLst>
              <a:ext uri="{FF2B5EF4-FFF2-40B4-BE49-F238E27FC236}">
                <a16:creationId xmlns:a16="http://schemas.microsoft.com/office/drawing/2014/main" id="{98E0581F-7F69-ADB3-CF0E-97FEF0111BE1}"/>
              </a:ext>
            </a:extLst>
          </p:cNvPr>
          <p:cNvSpPr txBox="1"/>
          <p:nvPr/>
        </p:nvSpPr>
        <p:spPr>
          <a:xfrm>
            <a:off x="6393427" y="4363706"/>
            <a:ext cx="697627" cy="369332"/>
          </a:xfrm>
          <a:prstGeom prst="rect">
            <a:avLst/>
          </a:prstGeom>
          <a:noFill/>
        </p:spPr>
        <p:txBody>
          <a:bodyPr wrap="none" rtlCol="0">
            <a:spAutoFit/>
          </a:bodyPr>
          <a:lstStyle/>
          <a:p>
            <a:r>
              <a:rPr lang="pt-BR" b="1" dirty="0">
                <a:solidFill>
                  <a:schemeClr val="accent6"/>
                </a:solidFill>
              </a:rPr>
              <a:t>NÃO</a:t>
            </a:r>
          </a:p>
        </p:txBody>
      </p:sp>
    </p:spTree>
    <p:extLst>
      <p:ext uri="{BB962C8B-B14F-4D97-AF65-F5344CB8AC3E}">
        <p14:creationId xmlns:p14="http://schemas.microsoft.com/office/powerpoint/2010/main" val="294856680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D728-4648-D67A-D2CA-1D396299001E}"/>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C48965D8-08B1-F6CF-5168-0878433F98EB}"/>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Rectangle 1">
            <a:extLst>
              <a:ext uri="{FF2B5EF4-FFF2-40B4-BE49-F238E27FC236}">
                <a16:creationId xmlns:a16="http://schemas.microsoft.com/office/drawing/2014/main" id="{B2ABB926-3ADF-C75A-2360-6E36B0246C62}"/>
              </a:ext>
            </a:extLst>
          </p:cNvPr>
          <p:cNvSpPr>
            <a:spLocks noChangeArrowheads="1"/>
          </p:cNvSpPr>
          <p:nvPr/>
        </p:nvSpPr>
        <p:spPr bwMode="auto">
          <a:xfrm>
            <a:off x="269081" y="876156"/>
            <a:ext cx="860583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pt-BR" altLang="pt-BR" sz="2400" b="1" dirty="0">
                <a:solidFill>
                  <a:srgbClr val="FF0000"/>
                </a:solidFill>
                <a:latin typeface="Corbel" panose="020B0503020204020204" pitchFamily="34" charset="0"/>
              </a:rPr>
              <a:t>ESPECIALIZAÇÃO: Será que poderemos identificar que neurônio é especializado em que?</a:t>
            </a:r>
          </a:p>
          <a:p>
            <a:pPr algn="just" eaLnBrk="1" hangingPunct="1"/>
            <a:r>
              <a:rPr lang="pt-BR" altLang="pt-BR" sz="2400" b="1" dirty="0">
                <a:solidFill>
                  <a:srgbClr val="FF0000"/>
                </a:solidFill>
                <a:latin typeface="Corbel" panose="020B0503020204020204" pitchFamily="34" charset="0"/>
              </a:rPr>
              <a:t>       Hipótese:  </a:t>
            </a:r>
            <a:r>
              <a:rPr lang="pt-BR" altLang="pt-BR" sz="2400" dirty="0">
                <a:solidFill>
                  <a:schemeClr val="bg1"/>
                </a:solidFill>
                <a:latin typeface="Corbel" panose="020B0503020204020204" pitchFamily="34" charset="0"/>
              </a:rPr>
              <a:t>Se pusermos a pinça em um neurônio do córtex    </a:t>
            </a:r>
            <a:br>
              <a:rPr lang="pt-BR" altLang="pt-BR" sz="2400" dirty="0">
                <a:solidFill>
                  <a:schemeClr val="bg1"/>
                </a:solidFill>
                <a:latin typeface="Corbel" panose="020B0503020204020204" pitchFamily="34" charset="0"/>
              </a:rPr>
            </a:br>
            <a:r>
              <a:rPr lang="pt-BR" altLang="pt-BR" sz="2400" dirty="0">
                <a:solidFill>
                  <a:schemeClr val="bg1"/>
                </a:solidFill>
                <a:latin typeface="Corbel" panose="020B0503020204020204" pitchFamily="34" charset="0"/>
              </a:rPr>
              <a:t>       estriado do gatinho, amplificarmos o som da ativação desse  neurônio enquanto mostramos diferentes orientações de </a:t>
            </a:r>
            <a:br>
              <a:rPr lang="pt-BR" altLang="pt-BR" sz="2400" dirty="0">
                <a:solidFill>
                  <a:schemeClr val="bg1"/>
                </a:solidFill>
                <a:latin typeface="Corbel" panose="020B0503020204020204" pitchFamily="34" charset="0"/>
              </a:rPr>
            </a:br>
            <a:r>
              <a:rPr lang="pt-BR" altLang="pt-BR" sz="2400" dirty="0">
                <a:solidFill>
                  <a:schemeClr val="bg1"/>
                </a:solidFill>
                <a:latin typeface="Corbel" panose="020B0503020204020204" pitchFamily="34" charset="0"/>
              </a:rPr>
              <a:t>       linhas, conseguiremos mapear a </a:t>
            </a:r>
            <a:r>
              <a:rPr lang="pt-BR" altLang="pt-BR" sz="2400" dirty="0">
                <a:solidFill>
                  <a:schemeClr val="accent6"/>
                </a:solidFill>
                <a:latin typeface="Corbel" panose="020B0503020204020204" pitchFamily="34" charset="0"/>
              </a:rPr>
              <a:t>especialidade neuronal</a:t>
            </a:r>
            <a:r>
              <a:rPr lang="pt-BR" altLang="pt-BR" sz="2400" dirty="0">
                <a:solidFill>
                  <a:schemeClr val="bg1"/>
                </a:solidFill>
                <a:latin typeface="Corbel" panose="020B0503020204020204" pitchFamily="34" charset="0"/>
              </a:rPr>
              <a:t>?</a:t>
            </a:r>
            <a:endParaRPr lang="pl-PL" altLang="pt-BR" sz="2400" dirty="0">
              <a:solidFill>
                <a:schemeClr val="bg1"/>
              </a:solidFill>
              <a:latin typeface="Corbel" panose="020B0503020204020204" pitchFamily="34" charset="0"/>
            </a:endParaRPr>
          </a:p>
        </p:txBody>
      </p:sp>
      <p:pic>
        <p:nvPicPr>
          <p:cNvPr id="15365" name="Picture 10" descr="hubelwiesel.jpg">
            <a:extLst>
              <a:ext uri="{FF2B5EF4-FFF2-40B4-BE49-F238E27FC236}">
                <a16:creationId xmlns:a16="http://schemas.microsoft.com/office/drawing/2014/main" id="{1FDD4F32-3D9A-8A8A-2438-4BF270D94802}"/>
              </a:ext>
            </a:extLst>
          </p:cNvPr>
          <p:cNvPicPr>
            <a:picLocks noChangeAspect="1"/>
          </p:cNvPicPr>
          <p:nvPr/>
        </p:nvPicPr>
        <p:blipFill>
          <a:blip r:embed="rId3">
            <a:extLst>
              <a:ext uri="{28A0092B-C50C-407E-A947-70E740481C1C}">
                <a14:useLocalDpi xmlns:a14="http://schemas.microsoft.com/office/drawing/2010/main" val="0"/>
              </a:ext>
            </a:extLst>
          </a:blip>
          <a:srcRect b="17857"/>
          <a:stretch>
            <a:fillRect/>
          </a:stretch>
        </p:blipFill>
        <p:spPr bwMode="auto">
          <a:xfrm>
            <a:off x="8113713" y="0"/>
            <a:ext cx="1030287"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Rectangle 1">
            <a:extLst>
              <a:ext uri="{FF2B5EF4-FFF2-40B4-BE49-F238E27FC236}">
                <a16:creationId xmlns:a16="http://schemas.microsoft.com/office/drawing/2014/main" id="{302A62F6-066C-787C-04FE-F2A6B12AE748}"/>
              </a:ext>
            </a:extLst>
          </p:cNvPr>
          <p:cNvSpPr>
            <a:spLocks noChangeArrowheads="1"/>
          </p:cNvSpPr>
          <p:nvPr/>
        </p:nvSpPr>
        <p:spPr bwMode="auto">
          <a:xfrm>
            <a:off x="177800" y="104775"/>
            <a:ext cx="86058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EXPERIMENTO especialização neuronal</a:t>
            </a:r>
            <a:endParaRPr lang="pl-PL" altLang="pt-BR" sz="3200" dirty="0">
              <a:solidFill>
                <a:schemeClr val="bg1"/>
              </a:solidFill>
              <a:latin typeface="Corbel" panose="020B0503020204020204" pitchFamily="34" charset="0"/>
            </a:endParaRPr>
          </a:p>
        </p:txBody>
      </p:sp>
      <p:sp>
        <p:nvSpPr>
          <p:cNvPr id="7" name="CaixaDeTexto 6">
            <a:extLst>
              <a:ext uri="{FF2B5EF4-FFF2-40B4-BE49-F238E27FC236}">
                <a16:creationId xmlns:a16="http://schemas.microsoft.com/office/drawing/2014/main" id="{6EE9958C-CAF2-92B0-E366-C5917F04B1F7}"/>
              </a:ext>
            </a:extLst>
          </p:cNvPr>
          <p:cNvSpPr txBox="1"/>
          <p:nvPr/>
        </p:nvSpPr>
        <p:spPr>
          <a:xfrm>
            <a:off x="7816195" y="4467242"/>
            <a:ext cx="595035" cy="369332"/>
          </a:xfrm>
          <a:prstGeom prst="rect">
            <a:avLst/>
          </a:prstGeom>
          <a:noFill/>
        </p:spPr>
        <p:txBody>
          <a:bodyPr wrap="none" rtlCol="0">
            <a:spAutoFit/>
          </a:bodyPr>
          <a:lstStyle/>
          <a:p>
            <a:r>
              <a:rPr lang="pt-BR" b="1" dirty="0">
                <a:solidFill>
                  <a:schemeClr val="accent6"/>
                </a:solidFill>
              </a:rPr>
              <a:t>SIM</a:t>
            </a:r>
          </a:p>
        </p:txBody>
      </p:sp>
      <p:pic>
        <p:nvPicPr>
          <p:cNvPr id="1026" name="Picture 2" descr="Feature Detection | SpringerLink">
            <a:extLst>
              <a:ext uri="{FF2B5EF4-FFF2-40B4-BE49-F238E27FC236}">
                <a16:creationId xmlns:a16="http://schemas.microsoft.com/office/drawing/2014/main" id="{197DBBFC-990D-7615-8D33-7EE8930234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835" y="3459140"/>
            <a:ext cx="6524625" cy="31242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a:extLst>
              <a:ext uri="{FF2B5EF4-FFF2-40B4-BE49-F238E27FC236}">
                <a16:creationId xmlns:a16="http://schemas.microsoft.com/office/drawing/2014/main" id="{3F0DC624-9814-C338-1029-7EF77C13F844}"/>
              </a:ext>
            </a:extLst>
          </p:cNvPr>
          <p:cNvPicPr>
            <a:picLocks noChangeAspect="1"/>
          </p:cNvPicPr>
          <p:nvPr/>
        </p:nvPicPr>
        <p:blipFill>
          <a:blip r:embed="rId5"/>
          <a:stretch>
            <a:fillRect/>
          </a:stretch>
        </p:blipFill>
        <p:spPr>
          <a:xfrm>
            <a:off x="2213269" y="3694922"/>
            <a:ext cx="843581" cy="569691"/>
          </a:xfrm>
          <a:prstGeom prst="rect">
            <a:avLst/>
          </a:prstGeom>
        </p:spPr>
      </p:pic>
      <p:cxnSp>
        <p:nvCxnSpPr>
          <p:cNvPr id="11" name="Conector reto 10">
            <a:extLst>
              <a:ext uri="{FF2B5EF4-FFF2-40B4-BE49-F238E27FC236}">
                <a16:creationId xmlns:a16="http://schemas.microsoft.com/office/drawing/2014/main" id="{099F62B5-7E7B-3EEB-D948-ECE12D3988D8}"/>
              </a:ext>
            </a:extLst>
          </p:cNvPr>
          <p:cNvCxnSpPr/>
          <p:nvPr/>
        </p:nvCxnSpPr>
        <p:spPr>
          <a:xfrm>
            <a:off x="2295331" y="4161453"/>
            <a:ext cx="0" cy="37322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3231781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16BBCD-02C3-4328-16F8-0C0447987AB4}"/>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E1E35168-8D34-39D9-749A-A592DCF8BCC8}"/>
              </a:ext>
            </a:extLst>
          </p:cNvPr>
          <p:cNvSpPr>
            <a:spLocks noGrp="1"/>
          </p:cNvSpPr>
          <p:nvPr>
            <p:ph idx="1"/>
          </p:nvPr>
        </p:nvSpPr>
        <p:spPr/>
        <p:txBody>
          <a:bodyPr/>
          <a:lstStyle/>
          <a:p>
            <a:endParaRPr lang="pt-BR"/>
          </a:p>
        </p:txBody>
      </p:sp>
      <p:pic>
        <p:nvPicPr>
          <p:cNvPr id="4" name="experiemntogato">
            <a:hlinkClick r:id="" action="ppaction://media"/>
            <a:extLst>
              <a:ext uri="{FF2B5EF4-FFF2-40B4-BE49-F238E27FC236}">
                <a16:creationId xmlns:a16="http://schemas.microsoft.com/office/drawing/2014/main" id="{D5758C03-7175-1DE1-E62E-F095B39C8EE1}"/>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1" y="-1"/>
            <a:ext cx="9144000" cy="6858001"/>
          </a:xfrm>
          <a:prstGeom prst="rect">
            <a:avLst/>
          </a:prstGeom>
        </p:spPr>
      </p:pic>
    </p:spTree>
    <p:extLst>
      <p:ext uri="{BB962C8B-B14F-4D97-AF65-F5344CB8AC3E}">
        <p14:creationId xmlns:p14="http://schemas.microsoft.com/office/powerpoint/2010/main" val="3565776262"/>
      </p:ext>
    </p:extLst>
  </p:cSld>
  <p:clrMapOvr>
    <a:masterClrMapping/>
  </p:clrMapOvr>
  <p:transition>
    <p:fade/>
  </p:transition>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FF07CB-4CDD-8668-F75F-4F8357859996}"/>
              </a:ext>
            </a:extLst>
          </p:cNvPr>
          <p:cNvSpPr>
            <a:spLocks noGrp="1"/>
          </p:cNvSpPr>
          <p:nvPr>
            <p:ph type="title"/>
          </p:nvPr>
        </p:nvSpPr>
        <p:spPr/>
        <p:txBody>
          <a:bodyPr/>
          <a:lstStyle/>
          <a:p>
            <a:endParaRPr lang="pt-BR"/>
          </a:p>
        </p:txBody>
      </p:sp>
      <p:pic>
        <p:nvPicPr>
          <p:cNvPr id="4" name="Mídia Online 3" title="Visual cortex">
            <a:hlinkClick r:id="" action="ppaction://media"/>
            <a:extLst>
              <a:ext uri="{FF2B5EF4-FFF2-40B4-BE49-F238E27FC236}">
                <a16:creationId xmlns:a16="http://schemas.microsoft.com/office/drawing/2014/main" id="{09A08EAB-E8D0-3043-5AA2-35FAF9A87EBB}"/>
              </a:ext>
            </a:extLst>
          </p:cNvPr>
          <p:cNvPicPr>
            <a:picLocks noGrp="1" noRot="1" noChangeAspect="1"/>
          </p:cNvPicPr>
          <p:nvPr>
            <p:ph idx="1"/>
            <a:videoFile r:link="rId1"/>
          </p:nvPr>
        </p:nvPicPr>
        <p:blipFill>
          <a:blip r:embed="rId3"/>
          <a:stretch>
            <a:fillRect/>
          </a:stretch>
        </p:blipFill>
        <p:spPr>
          <a:xfrm>
            <a:off x="0" y="58971"/>
            <a:ext cx="9144000" cy="6858589"/>
          </a:xfrm>
          <a:prstGeom prst="rect">
            <a:avLst/>
          </a:prstGeom>
        </p:spPr>
      </p:pic>
    </p:spTree>
    <p:extLst>
      <p:ext uri="{BB962C8B-B14F-4D97-AF65-F5344CB8AC3E}">
        <p14:creationId xmlns:p14="http://schemas.microsoft.com/office/powerpoint/2010/main" val="19524043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8" descr="hubelwiesel.jpg">
            <a:extLst>
              <a:ext uri="{FF2B5EF4-FFF2-40B4-BE49-F238E27FC236}">
                <a16:creationId xmlns:a16="http://schemas.microsoft.com/office/drawing/2014/main" id="{EE3C8049-A473-A1FA-B49B-C5050F0F7E49}"/>
              </a:ext>
            </a:extLst>
          </p:cNvPr>
          <p:cNvPicPr>
            <a:picLocks noChangeAspect="1"/>
          </p:cNvPicPr>
          <p:nvPr/>
        </p:nvPicPr>
        <p:blipFill>
          <a:blip r:embed="rId3">
            <a:extLst>
              <a:ext uri="{28A0092B-C50C-407E-A947-70E740481C1C}">
                <a14:useLocalDpi xmlns:a14="http://schemas.microsoft.com/office/drawing/2010/main" val="0"/>
              </a:ext>
            </a:extLst>
          </a:blip>
          <a:srcRect b="17857"/>
          <a:stretch>
            <a:fillRect/>
          </a:stretch>
        </p:blipFill>
        <p:spPr bwMode="auto">
          <a:xfrm>
            <a:off x="7566025" y="69850"/>
            <a:ext cx="1577975"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11" descr="colunas.gif">
            <a:extLst>
              <a:ext uri="{FF2B5EF4-FFF2-40B4-BE49-F238E27FC236}">
                <a16:creationId xmlns:a16="http://schemas.microsoft.com/office/drawing/2014/main" id="{B505A97B-D59B-BA7E-8E3F-7253D36A36B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68400" y="1803400"/>
            <a:ext cx="6797675"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1">
            <a:extLst>
              <a:ext uri="{FF2B5EF4-FFF2-40B4-BE49-F238E27FC236}">
                <a16:creationId xmlns:a16="http://schemas.microsoft.com/office/drawing/2014/main" id="{1FF1387E-BD43-7C55-5A6F-122DF423B502}"/>
              </a:ext>
            </a:extLst>
          </p:cNvPr>
          <p:cNvSpPr>
            <a:spLocks noChangeArrowheads="1"/>
          </p:cNvSpPr>
          <p:nvPr/>
        </p:nvSpPr>
        <p:spPr bwMode="auto">
          <a:xfrm>
            <a:off x="0" y="241289"/>
            <a:ext cx="86058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800" b="1" dirty="0">
                <a:solidFill>
                  <a:srgbClr val="FF0000"/>
                </a:solidFill>
                <a:latin typeface="Corbel" panose="020B0503020204020204" pitchFamily="34" charset="0"/>
              </a:rPr>
              <a:t>  ORGANIZAÇÃO DOS RECEPTORES</a:t>
            </a:r>
          </a:p>
          <a:p>
            <a:pPr eaLnBrk="1" hangingPunct="1"/>
            <a:r>
              <a:rPr lang="pt-BR" altLang="pt-BR" sz="2800" b="1" dirty="0">
                <a:solidFill>
                  <a:srgbClr val="FF0000"/>
                </a:solidFill>
                <a:latin typeface="Corbel" panose="020B0503020204020204" pitchFamily="34" charset="0"/>
              </a:rPr>
              <a:t>  NO CÓRTEX ESTRIADO EM HIPERCOLUNAS </a:t>
            </a:r>
            <a:endParaRPr lang="pl-PL" altLang="pt-BR" sz="2800" dirty="0">
              <a:solidFill>
                <a:schemeClr val="bg1"/>
              </a:solidFill>
              <a:latin typeface="Corbel" panose="020B0503020204020204" pitchFamily="34" charset="0"/>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53DA628-4A31-66ED-9AAE-5722EFD000B2}"/>
              </a:ext>
            </a:extLst>
          </p:cNvPr>
          <p:cNvPicPr>
            <a:picLocks noChangeAspect="1"/>
          </p:cNvPicPr>
          <p:nvPr/>
        </p:nvPicPr>
        <p:blipFill>
          <a:blip r:embed="rId2"/>
          <a:stretch>
            <a:fillRect/>
          </a:stretch>
        </p:blipFill>
        <p:spPr>
          <a:xfrm>
            <a:off x="0" y="14053"/>
            <a:ext cx="9144000" cy="6829893"/>
          </a:xfrm>
          <a:prstGeom prst="rect">
            <a:avLst/>
          </a:prstGeom>
        </p:spPr>
      </p:pic>
    </p:spTree>
    <p:extLst>
      <p:ext uri="{BB962C8B-B14F-4D97-AF65-F5344CB8AC3E}">
        <p14:creationId xmlns:p14="http://schemas.microsoft.com/office/powerpoint/2010/main" val="113413934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30A49-FAE1-0955-5399-FC0C90AD69F5}"/>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0C649FA3-264C-A8F7-52B3-23040F70AA1D}"/>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60" name="Rectangle 1">
            <a:extLst>
              <a:ext uri="{FF2B5EF4-FFF2-40B4-BE49-F238E27FC236}">
                <a16:creationId xmlns:a16="http://schemas.microsoft.com/office/drawing/2014/main" id="{3BE0AE85-7CF0-D0A1-9374-6F895BFA1BAD}"/>
              </a:ext>
            </a:extLst>
          </p:cNvPr>
          <p:cNvSpPr>
            <a:spLocks noChangeArrowheads="1"/>
          </p:cNvSpPr>
          <p:nvPr/>
        </p:nvSpPr>
        <p:spPr bwMode="auto">
          <a:xfrm>
            <a:off x="0" y="1363663"/>
            <a:ext cx="74437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400" b="1" i="1" dirty="0">
                <a:solidFill>
                  <a:schemeClr val="bg1"/>
                </a:solidFill>
                <a:latin typeface="Corbel" panose="020B0503020204020204" pitchFamily="34" charset="0"/>
              </a:rPr>
              <a:t>            Nobel 1961                                       (1899-1972)</a:t>
            </a:r>
            <a:endParaRPr lang="pl-PL" altLang="pt-BR" sz="2400" i="1" dirty="0">
              <a:solidFill>
                <a:schemeClr val="bg1"/>
              </a:solidFill>
              <a:latin typeface="Corbel" panose="020B0503020204020204" pitchFamily="34" charset="0"/>
            </a:endParaRPr>
          </a:p>
        </p:txBody>
      </p:sp>
      <p:sp>
        <p:nvSpPr>
          <p:cNvPr id="19461" name="Rectangle 1">
            <a:extLst>
              <a:ext uri="{FF2B5EF4-FFF2-40B4-BE49-F238E27FC236}">
                <a16:creationId xmlns:a16="http://schemas.microsoft.com/office/drawing/2014/main" id="{1F05FF70-B783-A689-1DF4-7511AF0BEAD6}"/>
              </a:ext>
            </a:extLst>
          </p:cNvPr>
          <p:cNvSpPr>
            <a:spLocks noChangeArrowheads="1"/>
          </p:cNvSpPr>
          <p:nvPr/>
        </p:nvSpPr>
        <p:spPr bwMode="auto">
          <a:xfrm>
            <a:off x="0" y="434975"/>
            <a:ext cx="86185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6000" b="1" i="1">
                <a:solidFill>
                  <a:schemeClr val="bg1"/>
                </a:solidFill>
                <a:latin typeface="Corbel" panose="020B0503020204020204" pitchFamily="34" charset="0"/>
              </a:rPr>
              <a:t>    George von Békésy</a:t>
            </a:r>
            <a:endParaRPr lang="pl-PL" altLang="pt-BR" sz="6000" i="1">
              <a:solidFill>
                <a:schemeClr val="bg1"/>
              </a:solidFill>
              <a:latin typeface="Corbel" panose="020B0503020204020204" pitchFamily="34" charset="0"/>
            </a:endParaRPr>
          </a:p>
        </p:txBody>
      </p:sp>
      <p:pic>
        <p:nvPicPr>
          <p:cNvPr id="19462" name="Picture 3" descr="georg-von-bekesy.jpg">
            <a:extLst>
              <a:ext uri="{FF2B5EF4-FFF2-40B4-BE49-F238E27FC236}">
                <a16:creationId xmlns:a16="http://schemas.microsoft.com/office/drawing/2014/main" id="{34949E60-A6B3-028E-FD58-93DFE75758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18388" y="0"/>
            <a:ext cx="172561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
            <a:extLst>
              <a:ext uri="{FF2B5EF4-FFF2-40B4-BE49-F238E27FC236}">
                <a16:creationId xmlns:a16="http://schemas.microsoft.com/office/drawing/2014/main" id="{3FCD15AA-0B9D-6C14-E097-59CFF2779FCF}"/>
              </a:ext>
            </a:extLst>
          </p:cNvPr>
          <p:cNvSpPr>
            <a:spLocks noChangeArrowheads="1"/>
          </p:cNvSpPr>
          <p:nvPr/>
        </p:nvSpPr>
        <p:spPr bwMode="auto">
          <a:xfrm>
            <a:off x="268288" y="4923151"/>
            <a:ext cx="860583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Implementação</a:t>
            </a:r>
            <a:r>
              <a:rPr lang="pt-BR" altLang="pt-BR" sz="3200" dirty="0">
                <a:solidFill>
                  <a:schemeClr val="bg1"/>
                </a:solidFill>
                <a:latin typeface="Corbel" panose="020B0503020204020204" pitchFamily="34" charset="0"/>
              </a:rPr>
              <a:t>:   Békésy  desenvolve o esticador de membrana e o método de   separação embaixo d’água para usar as membranas de cadáveres frescos</a:t>
            </a:r>
            <a:endParaRPr lang="pl-PL" altLang="pt-BR" sz="3200" dirty="0">
              <a:solidFill>
                <a:schemeClr val="bg1"/>
              </a:solidFill>
              <a:latin typeface="Corbel" panose="020B0503020204020204" pitchFamily="34" charset="0"/>
            </a:endParaRPr>
          </a:p>
        </p:txBody>
      </p:sp>
      <p:sp>
        <p:nvSpPr>
          <p:cNvPr id="13" name="Rectangle 1">
            <a:extLst>
              <a:ext uri="{FF2B5EF4-FFF2-40B4-BE49-F238E27FC236}">
                <a16:creationId xmlns:a16="http://schemas.microsoft.com/office/drawing/2014/main" id="{D88D017E-6B74-9196-AF01-6ECB041912D1}"/>
              </a:ext>
            </a:extLst>
          </p:cNvPr>
          <p:cNvSpPr>
            <a:spLocks noChangeArrowheads="1"/>
          </p:cNvSpPr>
          <p:nvPr/>
        </p:nvSpPr>
        <p:spPr bwMode="auto">
          <a:xfrm>
            <a:off x="269875" y="2013595"/>
            <a:ext cx="8604250"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800" b="1" dirty="0">
                <a:solidFill>
                  <a:srgbClr val="FF0000"/>
                </a:solidFill>
                <a:latin typeface="Corbel" panose="020B0503020204020204" pitchFamily="34" charset="0"/>
              </a:rPr>
              <a:t>Hipótese Instigante:</a:t>
            </a:r>
            <a:r>
              <a:rPr lang="pt-BR" altLang="pt-BR" sz="2800" b="1" dirty="0">
                <a:solidFill>
                  <a:schemeClr val="bg1"/>
                </a:solidFill>
                <a:latin typeface="Corbel" panose="020B0503020204020204" pitchFamily="34" charset="0"/>
              </a:rPr>
              <a:t>  </a:t>
            </a:r>
            <a:r>
              <a:rPr lang="pt-BR" altLang="pt-BR" sz="2800" dirty="0" err="1">
                <a:solidFill>
                  <a:schemeClr val="bg1"/>
                </a:solidFill>
                <a:latin typeface="Corbel" panose="020B0503020204020204" pitchFamily="34" charset="0"/>
              </a:rPr>
              <a:t>Helmholtz</a:t>
            </a:r>
            <a:r>
              <a:rPr lang="pt-BR" altLang="pt-BR" sz="2800" dirty="0">
                <a:solidFill>
                  <a:schemeClr val="bg1"/>
                </a:solidFill>
                <a:latin typeface="Corbel" panose="020B0503020204020204" pitchFamily="34" charset="0"/>
              </a:rPr>
              <a:t>  (1821/1894) acreditava que  a frequência das ondas de som acabam indo  para  locais específicos da membrana basilar para serem processados. Será?</a:t>
            </a:r>
            <a:endParaRPr lang="pl-PL" altLang="pt-BR" sz="2800" dirty="0">
              <a:solidFill>
                <a:schemeClr val="bg1"/>
              </a:solidFill>
              <a:latin typeface="Corbel" panose="020B0503020204020204" pitchFamily="34" charset="0"/>
            </a:endParaRPr>
          </a:p>
        </p:txBody>
      </p:sp>
      <p:sp>
        <p:nvSpPr>
          <p:cNvPr id="14" name="Rectangle 1">
            <a:extLst>
              <a:ext uri="{FF2B5EF4-FFF2-40B4-BE49-F238E27FC236}">
                <a16:creationId xmlns:a16="http://schemas.microsoft.com/office/drawing/2014/main" id="{41791369-8BB3-44A6-00AF-506D71B720D4}"/>
              </a:ext>
            </a:extLst>
          </p:cNvPr>
          <p:cNvSpPr>
            <a:spLocks noChangeArrowheads="1"/>
          </p:cNvSpPr>
          <p:nvPr/>
        </p:nvSpPr>
        <p:spPr bwMode="auto">
          <a:xfrm>
            <a:off x="268288" y="3955362"/>
            <a:ext cx="86058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Problema:</a:t>
            </a:r>
            <a:r>
              <a:rPr lang="pt-BR" altLang="pt-BR" sz="3200" b="1" dirty="0">
                <a:solidFill>
                  <a:schemeClr val="bg1"/>
                </a:solidFill>
                <a:latin typeface="Corbel" panose="020B0503020204020204" pitchFamily="34" charset="0"/>
              </a:rPr>
              <a:t>  </a:t>
            </a:r>
            <a:r>
              <a:rPr lang="pt-BR" altLang="pt-BR" sz="3200" dirty="0">
                <a:solidFill>
                  <a:schemeClr val="bg1"/>
                </a:solidFill>
                <a:latin typeface="Corbel" panose="020B0503020204020204" pitchFamily="34" charset="0"/>
              </a:rPr>
              <a:t>Como separar a membrana dos ossículos para testar?</a:t>
            </a:r>
            <a:endParaRPr lang="pl-PL" altLang="pt-BR" sz="3200" dirty="0">
              <a:solidFill>
                <a:schemeClr val="bg1"/>
              </a:solidFill>
              <a:latin typeface="Corbel" panose="020B0503020204020204" pitchFamily="34" charset="0"/>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3047E-89B7-A99B-1F20-F445CE431BAA}"/>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3A29CE0E-27A6-8923-3153-A97F19AF567B}"/>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484" name="Rectangle 1">
            <a:extLst>
              <a:ext uri="{FF2B5EF4-FFF2-40B4-BE49-F238E27FC236}">
                <a16:creationId xmlns:a16="http://schemas.microsoft.com/office/drawing/2014/main" id="{69AC2506-8E49-1E80-4DFC-48E86836311E}"/>
              </a:ext>
            </a:extLst>
          </p:cNvPr>
          <p:cNvSpPr>
            <a:spLocks noChangeArrowheads="1"/>
          </p:cNvSpPr>
          <p:nvPr/>
        </p:nvSpPr>
        <p:spPr bwMode="auto">
          <a:xfrm>
            <a:off x="0" y="0"/>
            <a:ext cx="86185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4800" b="1" i="1">
                <a:solidFill>
                  <a:schemeClr val="bg1"/>
                </a:solidFill>
                <a:latin typeface="Corbel" panose="020B0503020204020204" pitchFamily="34" charset="0"/>
              </a:rPr>
              <a:t>    George von Békésy - </a:t>
            </a:r>
            <a:r>
              <a:rPr lang="pt-BR" altLang="pt-BR" sz="4400" b="1" i="1">
                <a:solidFill>
                  <a:schemeClr val="bg1"/>
                </a:solidFill>
                <a:latin typeface="Corbel" panose="020B0503020204020204" pitchFamily="34" charset="0"/>
              </a:rPr>
              <a:t>tonotopia</a:t>
            </a:r>
            <a:endParaRPr lang="pl-PL" altLang="pt-BR" sz="4400" i="1">
              <a:solidFill>
                <a:schemeClr val="bg1"/>
              </a:solidFill>
              <a:latin typeface="Corbel" panose="020B0503020204020204" pitchFamily="34" charset="0"/>
            </a:endParaRPr>
          </a:p>
        </p:txBody>
      </p:sp>
      <p:pic>
        <p:nvPicPr>
          <p:cNvPr id="20485" name="Picture 3" descr="georg-von-bekesy.jpg">
            <a:extLst>
              <a:ext uri="{FF2B5EF4-FFF2-40B4-BE49-F238E27FC236}">
                <a16:creationId xmlns:a16="http://schemas.microsoft.com/office/drawing/2014/main" id="{045245C2-4823-4094-5F04-A52AE98454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0"/>
            <a:ext cx="914400"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
            <a:extLst>
              <a:ext uri="{FF2B5EF4-FFF2-40B4-BE49-F238E27FC236}">
                <a16:creationId xmlns:a16="http://schemas.microsoft.com/office/drawing/2014/main" id="{BB026076-1E06-A511-1A14-55B06B291084}"/>
              </a:ext>
            </a:extLst>
          </p:cNvPr>
          <p:cNvSpPr>
            <a:spLocks noChangeArrowheads="1"/>
          </p:cNvSpPr>
          <p:nvPr/>
        </p:nvSpPr>
        <p:spPr bwMode="auto">
          <a:xfrm>
            <a:off x="319088" y="1236663"/>
            <a:ext cx="8605837"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pt-BR" altLang="pt-BR" sz="2000" b="1" dirty="0">
                <a:solidFill>
                  <a:schemeClr val="bg1"/>
                </a:solidFill>
              </a:rPr>
              <a:t>   Sons agudos geram ondas que atingem altura máxima perto da base da cóclea e sons graves geram ondas que atingem o máximo próximo do ápice da cóclea. Isso ocorre porque as fibras da membrana próximas à janela oval são mais rígidas e, portanto, vibram com as frequências mais altas, enquanto as fibras localizadas próximo ao topo da cóclea, por serem menos rígidas, vibram com as baixas frequências. </a:t>
            </a:r>
          </a:p>
          <a:p>
            <a:pPr algn="just" eaLnBrk="1" hangingPunct="1"/>
            <a:endParaRPr lang="pt-BR" altLang="pt-BR" sz="2000" b="1" dirty="0">
              <a:solidFill>
                <a:schemeClr val="bg1"/>
              </a:solidFill>
            </a:endParaRPr>
          </a:p>
          <a:p>
            <a:pPr algn="just" eaLnBrk="1" hangingPunct="1">
              <a:buFont typeface="Arial" panose="020B0604020202020204" pitchFamily="34" charset="0"/>
              <a:buChar char="•"/>
            </a:pPr>
            <a:r>
              <a:rPr lang="pt-BR" altLang="pt-BR" sz="2000" b="1" dirty="0">
                <a:solidFill>
                  <a:schemeClr val="bg1"/>
                </a:solidFill>
              </a:rPr>
              <a:t>     Um outro detalhe é que frequências sonoras específicas ativam neurônios correspondentes também específicos. Isso é particularmente eficiente no córtex auditivo, onde a faixa de frequência para cada neurônio é muito estreita. </a:t>
            </a:r>
          </a:p>
          <a:p>
            <a:pPr algn="just" eaLnBrk="1" hangingPunct="1"/>
            <a:endParaRPr lang="pt-BR" altLang="pt-BR" sz="2000" b="1" dirty="0">
              <a:solidFill>
                <a:schemeClr val="bg1"/>
              </a:solidFill>
            </a:endParaRPr>
          </a:p>
          <a:p>
            <a:pPr algn="just" eaLnBrk="1" hangingPunct="1">
              <a:buFont typeface="Arial" panose="020B0604020202020204" pitchFamily="34" charset="0"/>
              <a:buChar char="•"/>
            </a:pPr>
            <a:r>
              <a:rPr lang="pt-BR" altLang="pt-BR" sz="2000" b="1" dirty="0">
                <a:solidFill>
                  <a:schemeClr val="bg1"/>
                </a:solidFill>
              </a:rPr>
              <a:t>      No córtex auditivo primário e nas áreas auditivas de associação Békésy encontrou pelo menos seis mapas </a:t>
            </a:r>
            <a:r>
              <a:rPr lang="pt-BR" altLang="pt-BR" sz="2000" b="1" dirty="0" err="1">
                <a:solidFill>
                  <a:schemeClr val="bg1"/>
                </a:solidFill>
              </a:rPr>
              <a:t>tonotópicos</a:t>
            </a:r>
            <a:r>
              <a:rPr lang="pt-BR" altLang="pt-BR" sz="2000" b="1" dirty="0">
                <a:solidFill>
                  <a:schemeClr val="bg1"/>
                </a:solidFill>
              </a:rPr>
              <a:t>. Nesses mapas, os sons de baixa frequência estão localizados anteriormente, enquanto os de alta frequência se localizam posteriormente.</a:t>
            </a: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120D5-AE6C-E461-A93F-914EA5F3D1BE}"/>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36A19B11-4EE6-1FD9-0641-1C561960C197}"/>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580" name="Rectangle 1">
            <a:extLst>
              <a:ext uri="{FF2B5EF4-FFF2-40B4-BE49-F238E27FC236}">
                <a16:creationId xmlns:a16="http://schemas.microsoft.com/office/drawing/2014/main" id="{9862BD31-5F8E-3766-5E97-DC47EB356084}"/>
              </a:ext>
            </a:extLst>
          </p:cNvPr>
          <p:cNvSpPr>
            <a:spLocks noChangeArrowheads="1"/>
          </p:cNvSpPr>
          <p:nvPr/>
        </p:nvSpPr>
        <p:spPr bwMode="auto">
          <a:xfrm>
            <a:off x="177800" y="242888"/>
            <a:ext cx="86058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Especialização de odor</a:t>
            </a:r>
            <a:endParaRPr lang="pl-PL" altLang="pt-BR" sz="3200" dirty="0">
              <a:solidFill>
                <a:schemeClr val="bg1"/>
              </a:solidFill>
              <a:latin typeface="Corbel" panose="020B0503020204020204" pitchFamily="34" charset="0"/>
            </a:endParaRPr>
          </a:p>
        </p:txBody>
      </p:sp>
      <p:sp>
        <p:nvSpPr>
          <p:cNvPr id="9" name="Rectangle 1">
            <a:extLst>
              <a:ext uri="{FF2B5EF4-FFF2-40B4-BE49-F238E27FC236}">
                <a16:creationId xmlns:a16="http://schemas.microsoft.com/office/drawing/2014/main" id="{DBF68EC0-E2F0-E433-2B79-9DDFBB49D4C9}"/>
              </a:ext>
            </a:extLst>
          </p:cNvPr>
          <p:cNvSpPr>
            <a:spLocks noChangeArrowheads="1"/>
          </p:cNvSpPr>
          <p:nvPr/>
        </p:nvSpPr>
        <p:spPr bwMode="auto">
          <a:xfrm>
            <a:off x="348817" y="1408113"/>
            <a:ext cx="8605838"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1600" dirty="0">
                <a:solidFill>
                  <a:schemeClr val="bg1"/>
                </a:solidFill>
                <a:latin typeface="Corbel" panose="020B0503020204020204" pitchFamily="34" charset="0"/>
              </a:rPr>
              <a:t>Há 60 anos Békésy lançou a hipótese de que</a:t>
            </a:r>
          </a:p>
          <a:p>
            <a:pPr eaLnBrk="1" hangingPunct="1"/>
            <a:r>
              <a:rPr lang="pt-BR" altLang="pt-BR" sz="1600" dirty="0">
                <a:solidFill>
                  <a:schemeClr val="bg1"/>
                </a:solidFill>
                <a:latin typeface="Corbel" panose="020B0503020204020204" pitchFamily="34" charset="0"/>
              </a:rPr>
              <a:t>haveria uma </a:t>
            </a:r>
            <a:r>
              <a:rPr lang="pt-BR" altLang="pt-BR" sz="1600" dirty="0" err="1">
                <a:solidFill>
                  <a:schemeClr val="bg1"/>
                </a:solidFill>
                <a:latin typeface="Corbel" panose="020B0503020204020204" pitchFamily="34" charset="0"/>
              </a:rPr>
              <a:t>odorotopia</a:t>
            </a:r>
            <a:r>
              <a:rPr lang="pt-BR" altLang="pt-BR" sz="1600" dirty="0">
                <a:solidFill>
                  <a:schemeClr val="bg1"/>
                </a:solidFill>
                <a:latin typeface="Corbel" panose="020B0503020204020204" pitchFamily="34" charset="0"/>
              </a:rPr>
              <a:t> semelhante à </a:t>
            </a:r>
            <a:r>
              <a:rPr lang="pt-BR" altLang="pt-BR" sz="1600" dirty="0" err="1">
                <a:solidFill>
                  <a:schemeClr val="bg1"/>
                </a:solidFill>
                <a:latin typeface="Corbel" panose="020B0503020204020204" pitchFamily="34" charset="0"/>
              </a:rPr>
              <a:t>tonotopia</a:t>
            </a:r>
            <a:endParaRPr lang="pt-BR" altLang="pt-BR" sz="1600" dirty="0">
              <a:solidFill>
                <a:schemeClr val="bg1"/>
              </a:solidFill>
              <a:latin typeface="Corbel" panose="020B0503020204020204" pitchFamily="34" charset="0"/>
            </a:endParaRPr>
          </a:p>
          <a:p>
            <a:pPr eaLnBrk="1" hangingPunct="1"/>
            <a:endParaRPr lang="pt-BR" altLang="pt-BR" sz="2000" dirty="0">
              <a:solidFill>
                <a:schemeClr val="bg1"/>
              </a:solidFill>
            </a:endParaRPr>
          </a:p>
          <a:p>
            <a:pPr algn="just" eaLnBrk="1" hangingPunct="1"/>
            <a:r>
              <a:rPr lang="pt-BR" altLang="pt-BR" sz="2000" dirty="0">
                <a:solidFill>
                  <a:schemeClr val="bg1"/>
                </a:solidFill>
              </a:rPr>
              <a:t>Richard Axel (Columbia U) Linda Buck, (</a:t>
            </a:r>
            <a:r>
              <a:rPr lang="pt-BR" altLang="pt-BR" sz="2000" dirty="0" err="1">
                <a:solidFill>
                  <a:schemeClr val="bg1"/>
                </a:solidFill>
              </a:rPr>
              <a:t>Cancer</a:t>
            </a:r>
            <a:r>
              <a:rPr lang="pt-BR" altLang="pt-BR" sz="2000" dirty="0">
                <a:solidFill>
                  <a:schemeClr val="bg1"/>
                </a:solidFill>
              </a:rPr>
              <a:t> </a:t>
            </a:r>
            <a:r>
              <a:rPr lang="pt-BR" altLang="pt-BR" sz="2000" dirty="0" err="1">
                <a:solidFill>
                  <a:schemeClr val="bg1"/>
                </a:solidFill>
              </a:rPr>
              <a:t>Institute</a:t>
            </a:r>
            <a:r>
              <a:rPr lang="pt-BR" altLang="pt-BR" sz="2000" dirty="0">
                <a:solidFill>
                  <a:schemeClr val="bg1"/>
                </a:solidFill>
              </a:rPr>
              <a:t>, Seattle) do Prêmio Nobel em 2004</a:t>
            </a:r>
          </a:p>
          <a:p>
            <a:pPr marL="342900" indent="-342900" algn="just" eaLnBrk="1" hangingPunct="1">
              <a:buFont typeface="Arial" panose="020B0604020202020204" pitchFamily="34" charset="0"/>
              <a:buChar char="•"/>
            </a:pPr>
            <a:r>
              <a:rPr lang="pt-BR" altLang="pt-BR" sz="2000" dirty="0">
                <a:solidFill>
                  <a:schemeClr val="bg1"/>
                </a:solidFill>
              </a:rPr>
              <a:t>Identificaram família de mais de 1000 genes que controlam a produção de receptores </a:t>
            </a:r>
            <a:r>
              <a:rPr lang="pt-BR" sz="2000" dirty="0">
                <a:solidFill>
                  <a:schemeClr val="bg1"/>
                </a:solidFill>
              </a:rPr>
              <a:t>localizados nas células olfatórias</a:t>
            </a:r>
          </a:p>
          <a:p>
            <a:pPr marL="342900" indent="-342900" algn="just" eaLnBrk="1" hangingPunct="1">
              <a:buFont typeface="Arial" panose="020B0604020202020204" pitchFamily="34" charset="0"/>
              <a:buChar char="•"/>
            </a:pPr>
            <a:r>
              <a:rPr lang="pt-BR" sz="2000" dirty="0">
                <a:solidFill>
                  <a:schemeClr val="bg1"/>
                </a:solidFill>
              </a:rPr>
              <a:t>Cada célula receptora tem um único tipo de receptor para cheiro e cada um deles é capaz de detectar um número limitado de substâncias aromáticas.</a:t>
            </a:r>
          </a:p>
          <a:p>
            <a:pPr marL="342900" indent="-342900" algn="just">
              <a:buFont typeface="Arial" panose="020B0604020202020204" pitchFamily="34" charset="0"/>
              <a:buChar char="•"/>
            </a:pPr>
            <a:r>
              <a:rPr lang="pt-BR" sz="2000" dirty="0">
                <a:solidFill>
                  <a:schemeClr val="bg1"/>
                </a:solidFill>
              </a:rPr>
              <a:t>Ao captar um cheiro, as células receptoras enviam sinais elétricos para os glomérulos, localizadas no bulbo olfatório (a área olfatória primária do cérebro</a:t>
            </a:r>
            <a:r>
              <a:rPr lang="pt-BR" sz="2000">
                <a:solidFill>
                  <a:schemeClr val="bg1"/>
                </a:solidFill>
              </a:rPr>
              <a:t>). </a:t>
            </a:r>
          </a:p>
          <a:p>
            <a:pPr marL="342900" indent="-342900" algn="just">
              <a:buFont typeface="Arial" panose="020B0604020202020204" pitchFamily="34" charset="0"/>
              <a:buChar char="•"/>
            </a:pPr>
            <a:r>
              <a:rPr lang="pt-BR" sz="2000">
                <a:solidFill>
                  <a:schemeClr val="bg1"/>
                </a:solidFill>
              </a:rPr>
              <a:t>A </a:t>
            </a:r>
            <a:r>
              <a:rPr lang="pt-BR" sz="2000" dirty="0">
                <a:solidFill>
                  <a:schemeClr val="bg1"/>
                </a:solidFill>
              </a:rPr>
              <a:t>partir dessas microestruturas do bulbo olfatório a informação é posteriormente enviada a outras partes do cérebro, onde muitos sinais se combinam para formar um padrão. Assim, podemos sentir o perfume de uma flor ou nos lembrar de algum cheiro que sentimos no passado.</a:t>
            </a:r>
          </a:p>
          <a:p>
            <a:pPr algn="just" eaLnBrk="1" hangingPunct="1"/>
            <a:endParaRPr lang="pt-BR" altLang="pt-BR" sz="2000" dirty="0">
              <a:solidFill>
                <a:schemeClr val="bg1"/>
              </a:solidFill>
            </a:endParaRPr>
          </a:p>
          <a:p>
            <a:pPr algn="just" eaLnBrk="1" hangingPunct="1"/>
            <a:endParaRPr lang="pt-BR" altLang="pt-BR" sz="2000" dirty="0">
              <a:solidFill>
                <a:schemeClr val="bg1"/>
              </a:solidFill>
            </a:endParaRPr>
          </a:p>
          <a:p>
            <a:pPr eaLnBrk="1" hangingPunct="1"/>
            <a:endParaRPr lang="pt-BR" altLang="pt-BR" sz="2000" b="1" dirty="0">
              <a:solidFill>
                <a:schemeClr val="bg1"/>
              </a:solidFill>
            </a:endParaRPr>
          </a:p>
        </p:txBody>
      </p:sp>
      <p:pic>
        <p:nvPicPr>
          <p:cNvPr id="24584" name="Picture 8" descr="SciELO - Brasil - Nossa capa Nossa capa">
            <a:extLst>
              <a:ext uri="{FF2B5EF4-FFF2-40B4-BE49-F238E27FC236}">
                <a16:creationId xmlns:a16="http://schemas.microsoft.com/office/drawing/2014/main" id="{6F922C09-480F-B87B-C66C-C1ADC307DB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697"/>
          <a:stretch/>
        </p:blipFill>
        <p:spPr bwMode="auto">
          <a:xfrm>
            <a:off x="6376410" y="0"/>
            <a:ext cx="2816009" cy="18352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25646-92F8-6E33-5001-55DF19410A32}"/>
              </a:ext>
            </a:extLst>
          </p:cNvPr>
          <p:cNvSpPr>
            <a:spLocks noGrp="1"/>
          </p:cNvSpPr>
          <p:nvPr>
            <p:ph type="title"/>
          </p:nvPr>
        </p:nvSpPr>
        <p:spPr>
          <a:xfrm>
            <a:off x="457200" y="155575"/>
            <a:ext cx="8229600" cy="1252538"/>
          </a:xfrm>
        </p:spPr>
        <p:txBody>
          <a:bodyPr/>
          <a:lstStyle/>
          <a:p>
            <a:pPr>
              <a:defRPr/>
            </a:pPr>
            <a:endParaRPr lang="en-US" dirty="0"/>
          </a:p>
        </p:txBody>
      </p:sp>
      <p:pic>
        <p:nvPicPr>
          <p:cNvPr id="25603" name="Picture 2" descr="\Rightarrow">
            <a:extLst>
              <a:ext uri="{FF2B5EF4-FFF2-40B4-BE49-F238E27FC236}">
                <a16:creationId xmlns:a16="http://schemas.microsoft.com/office/drawing/2014/main" id="{53FF8A85-0D8B-1859-1BD4-CB1DC1AB31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3" descr="\Rightarrow">
            <a:extLst>
              <a:ext uri="{FF2B5EF4-FFF2-40B4-BE49-F238E27FC236}">
                <a16:creationId xmlns:a16="http://schemas.microsoft.com/office/drawing/2014/main" id="{C2AA1F73-7DB6-8322-5D57-8E5FBC840C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6" descr="\Rightarrow">
            <a:extLst>
              <a:ext uri="{FF2B5EF4-FFF2-40B4-BE49-F238E27FC236}">
                <a16:creationId xmlns:a16="http://schemas.microsoft.com/office/drawing/2014/main" id="{28EC47F1-11B7-4F4E-C9AE-A3D2E1BC42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7" descr="\Rightarrow">
            <a:extLst>
              <a:ext uri="{FF2B5EF4-FFF2-40B4-BE49-F238E27FC236}">
                <a16:creationId xmlns:a16="http://schemas.microsoft.com/office/drawing/2014/main" id="{58426A95-9266-BFEE-A64C-A0B7C59D7F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965304B0-2E40-9B26-CEEA-591B5E2EAEE6}"/>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Imagem 3">
            <a:extLst>
              <a:ext uri="{FF2B5EF4-FFF2-40B4-BE49-F238E27FC236}">
                <a16:creationId xmlns:a16="http://schemas.microsoft.com/office/drawing/2014/main" id="{EDB2B9CA-97B7-0F3F-F586-025B4EFC85F5}"/>
              </a:ext>
            </a:extLst>
          </p:cNvPr>
          <p:cNvPicPr>
            <a:picLocks noChangeAspect="1"/>
          </p:cNvPicPr>
          <p:nvPr/>
        </p:nvPicPr>
        <p:blipFill>
          <a:blip r:embed="rId4"/>
          <a:stretch>
            <a:fillRect/>
          </a:stretch>
        </p:blipFill>
        <p:spPr>
          <a:xfrm>
            <a:off x="0" y="1"/>
            <a:ext cx="9144000" cy="7154862"/>
          </a:xfrm>
          <a:prstGeom prst="rect">
            <a:avLst/>
          </a:prstGeom>
        </p:spPr>
      </p:pic>
      <p:sp>
        <p:nvSpPr>
          <p:cNvPr id="5" name="CaixaDeTexto 4">
            <a:extLst>
              <a:ext uri="{FF2B5EF4-FFF2-40B4-BE49-F238E27FC236}">
                <a16:creationId xmlns:a16="http://schemas.microsoft.com/office/drawing/2014/main" id="{85A19AE6-75CA-A00F-825F-D9CBA68C8FBC}"/>
              </a:ext>
            </a:extLst>
          </p:cNvPr>
          <p:cNvSpPr txBox="1"/>
          <p:nvPr/>
        </p:nvSpPr>
        <p:spPr>
          <a:xfrm>
            <a:off x="25689" y="0"/>
            <a:ext cx="3634328" cy="646331"/>
          </a:xfrm>
          <a:prstGeom prst="rect">
            <a:avLst/>
          </a:prstGeom>
          <a:noFill/>
        </p:spPr>
        <p:txBody>
          <a:bodyPr wrap="none" rtlCol="0">
            <a:spAutoFit/>
          </a:bodyPr>
          <a:lstStyle/>
          <a:p>
            <a:r>
              <a:rPr lang="pt-BR" dirty="0"/>
              <a:t>Conexão direta, sem passar pelo </a:t>
            </a:r>
          </a:p>
          <a:p>
            <a:r>
              <a:rPr lang="pt-BR" dirty="0"/>
              <a:t>tálamo</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CE869E-990B-979C-505A-FD0A0DD1E053}"/>
              </a:ext>
            </a:extLst>
          </p:cNvPr>
          <p:cNvSpPr>
            <a:spLocks noGrp="1"/>
          </p:cNvSpPr>
          <p:nvPr>
            <p:ph type="title"/>
          </p:nvPr>
        </p:nvSpPr>
        <p:spPr/>
        <p:txBody>
          <a:bodyPr/>
          <a:lstStyle/>
          <a:p>
            <a:endParaRPr lang="pt-BR"/>
          </a:p>
        </p:txBody>
      </p:sp>
      <p:cxnSp>
        <p:nvCxnSpPr>
          <p:cNvPr id="6" name="Conector de Seta Reta 5">
            <a:extLst>
              <a:ext uri="{FF2B5EF4-FFF2-40B4-BE49-F238E27FC236}">
                <a16:creationId xmlns:a16="http://schemas.microsoft.com/office/drawing/2014/main" id="{05703E4F-4E1E-4769-2451-9B24E691E12F}"/>
              </a:ext>
            </a:extLst>
          </p:cNvPr>
          <p:cNvCxnSpPr>
            <a:cxnSpLocks/>
          </p:cNvCxnSpPr>
          <p:nvPr/>
        </p:nvCxnSpPr>
        <p:spPr>
          <a:xfrm>
            <a:off x="1539449" y="1463592"/>
            <a:ext cx="304800" cy="346733"/>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7" name="Chave Esquerda 6">
            <a:extLst>
              <a:ext uri="{FF2B5EF4-FFF2-40B4-BE49-F238E27FC236}">
                <a16:creationId xmlns:a16="http://schemas.microsoft.com/office/drawing/2014/main" id="{F86308DB-B79D-B620-38A5-913DB7D27C56}"/>
              </a:ext>
            </a:extLst>
          </p:cNvPr>
          <p:cNvSpPr/>
          <p:nvPr/>
        </p:nvSpPr>
        <p:spPr>
          <a:xfrm rot="2303120">
            <a:off x="1825180" y="1319314"/>
            <a:ext cx="443345" cy="1282867"/>
          </a:xfrm>
          <a:prstGeom prst="leftBrace">
            <a:avLst>
              <a:gd name="adj1" fmla="val 8333"/>
              <a:gd name="adj2" fmla="val 5096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9" name="CaixaDeTexto 8">
            <a:extLst>
              <a:ext uri="{FF2B5EF4-FFF2-40B4-BE49-F238E27FC236}">
                <a16:creationId xmlns:a16="http://schemas.microsoft.com/office/drawing/2014/main" id="{6D03BACE-CFD9-9B07-0AAE-3B835889834A}"/>
              </a:ext>
            </a:extLst>
          </p:cNvPr>
          <p:cNvSpPr txBox="1"/>
          <p:nvPr/>
        </p:nvSpPr>
        <p:spPr>
          <a:xfrm>
            <a:off x="317701" y="1126709"/>
            <a:ext cx="2634054" cy="369332"/>
          </a:xfrm>
          <a:prstGeom prst="rect">
            <a:avLst/>
          </a:prstGeom>
          <a:noFill/>
        </p:spPr>
        <p:txBody>
          <a:bodyPr wrap="none" rtlCol="0">
            <a:spAutoFit/>
          </a:bodyPr>
          <a:lstStyle/>
          <a:p>
            <a:r>
              <a:rPr lang="pt-BR" dirty="0">
                <a:effectLst>
                  <a:outerShdw blurRad="38100" dist="38100" dir="2700000" algn="tl">
                    <a:srgbClr val="000000">
                      <a:alpha val="43137"/>
                    </a:srgbClr>
                  </a:outerShdw>
                </a:effectLst>
              </a:rPr>
              <a:t>sem passar pelo tálamo</a:t>
            </a:r>
          </a:p>
        </p:txBody>
      </p:sp>
      <p:sp>
        <p:nvSpPr>
          <p:cNvPr id="10" name="CaixaDeTexto 9">
            <a:extLst>
              <a:ext uri="{FF2B5EF4-FFF2-40B4-BE49-F238E27FC236}">
                <a16:creationId xmlns:a16="http://schemas.microsoft.com/office/drawing/2014/main" id="{2AB868FB-74D8-E783-DEF5-7AD026D83A21}"/>
              </a:ext>
            </a:extLst>
          </p:cNvPr>
          <p:cNvSpPr txBox="1"/>
          <p:nvPr/>
        </p:nvSpPr>
        <p:spPr>
          <a:xfrm>
            <a:off x="321854" y="597146"/>
            <a:ext cx="2531462" cy="646331"/>
          </a:xfrm>
          <a:prstGeom prst="rect">
            <a:avLst/>
          </a:prstGeom>
          <a:noFill/>
        </p:spPr>
        <p:txBody>
          <a:bodyPr wrap="none" rtlCol="0">
            <a:spAutoFit/>
          </a:bodyPr>
          <a:lstStyle/>
          <a:p>
            <a:r>
              <a:rPr lang="pt-BR" dirty="0">
                <a:effectLst>
                  <a:outerShdw blurRad="38100" dist="38100" dir="2700000" algn="tl">
                    <a:srgbClr val="000000">
                      <a:alpha val="43137"/>
                    </a:srgbClr>
                  </a:outerShdw>
                </a:effectLst>
              </a:rPr>
              <a:t>O olfato é diretamente </a:t>
            </a:r>
          </a:p>
          <a:p>
            <a:r>
              <a:rPr lang="pt-BR" dirty="0">
                <a:effectLst>
                  <a:outerShdw blurRad="38100" dist="38100" dir="2700000" algn="tl">
                    <a:srgbClr val="000000">
                      <a:alpha val="43137"/>
                    </a:srgbClr>
                  </a:outerShdw>
                </a:effectLst>
              </a:rPr>
              <a:t>processado no córtex,</a:t>
            </a:r>
          </a:p>
        </p:txBody>
      </p:sp>
      <p:sp>
        <p:nvSpPr>
          <p:cNvPr id="14" name="Espaço Reservado para Conteúdo 13">
            <a:extLst>
              <a:ext uri="{FF2B5EF4-FFF2-40B4-BE49-F238E27FC236}">
                <a16:creationId xmlns:a16="http://schemas.microsoft.com/office/drawing/2014/main" id="{BD383ACC-2778-C943-7F2C-86BD7CBBB2E1}"/>
              </a:ext>
            </a:extLst>
          </p:cNvPr>
          <p:cNvSpPr>
            <a:spLocks noGrp="1"/>
          </p:cNvSpPr>
          <p:nvPr>
            <p:ph idx="1"/>
          </p:nvPr>
        </p:nvSpPr>
        <p:spPr/>
        <p:txBody>
          <a:bodyPr/>
          <a:lstStyle/>
          <a:p>
            <a:endParaRPr lang="pt-BR"/>
          </a:p>
        </p:txBody>
      </p:sp>
      <p:pic>
        <p:nvPicPr>
          <p:cNvPr id="16" name="Imagem 15">
            <a:extLst>
              <a:ext uri="{FF2B5EF4-FFF2-40B4-BE49-F238E27FC236}">
                <a16:creationId xmlns:a16="http://schemas.microsoft.com/office/drawing/2014/main" id="{CABEDA25-C5D7-93E0-A032-AF7CC9489352}"/>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55160839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83643D-3A73-092D-9D91-40488E750393}"/>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75C15A97-3B37-793A-6A64-BB0812FF8424}"/>
              </a:ext>
            </a:extLst>
          </p:cNvPr>
          <p:cNvSpPr>
            <a:spLocks noGrp="1"/>
          </p:cNvSpPr>
          <p:nvPr>
            <p:ph idx="1"/>
          </p:nvPr>
        </p:nvSpPr>
        <p:spPr/>
        <p:txBody>
          <a:bodyPr/>
          <a:lstStyle/>
          <a:p>
            <a:endParaRPr lang="pt-BR"/>
          </a:p>
        </p:txBody>
      </p:sp>
      <p:pic>
        <p:nvPicPr>
          <p:cNvPr id="5" name="Imagem 4">
            <a:extLst>
              <a:ext uri="{FF2B5EF4-FFF2-40B4-BE49-F238E27FC236}">
                <a16:creationId xmlns:a16="http://schemas.microsoft.com/office/drawing/2014/main" id="{179955D6-68FF-9832-CDF9-5C7581A5C876}"/>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20257118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86F28-9F7D-8DCD-ABA6-4A136CBCAFBA}"/>
              </a:ext>
            </a:extLst>
          </p:cNvPr>
          <p:cNvSpPr>
            <a:spLocks noGrp="1"/>
          </p:cNvSpPr>
          <p:nvPr>
            <p:ph type="title"/>
          </p:nvPr>
        </p:nvSpPr>
        <p:spPr>
          <a:xfrm>
            <a:off x="457200" y="155575"/>
            <a:ext cx="8229600" cy="1252538"/>
          </a:xfrm>
        </p:spPr>
        <p:txBody>
          <a:bodyPr/>
          <a:lstStyle/>
          <a:p>
            <a:pPr>
              <a:defRPr/>
            </a:pPr>
            <a:endParaRPr lang="en-US" dirty="0"/>
          </a:p>
        </p:txBody>
      </p:sp>
      <p:pic>
        <p:nvPicPr>
          <p:cNvPr id="27651" name="Picture 2" descr="\Rightarrow">
            <a:extLst>
              <a:ext uri="{FF2B5EF4-FFF2-40B4-BE49-F238E27FC236}">
                <a16:creationId xmlns:a16="http://schemas.microsoft.com/office/drawing/2014/main" id="{BF276003-F7CC-7BD5-C8DC-6AF5BB7772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3" descr="\Rightarrow">
            <a:extLst>
              <a:ext uri="{FF2B5EF4-FFF2-40B4-BE49-F238E27FC236}">
                <a16:creationId xmlns:a16="http://schemas.microsoft.com/office/drawing/2014/main" id="{A6789658-D90D-68B5-C4FF-6E7F1D2914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6" descr="\Rightarrow">
            <a:extLst>
              <a:ext uri="{FF2B5EF4-FFF2-40B4-BE49-F238E27FC236}">
                <a16:creationId xmlns:a16="http://schemas.microsoft.com/office/drawing/2014/main" id="{4FFB30CC-EC43-194A-628F-996C6C0DC1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7" descr="\Rightarrow">
            <a:extLst>
              <a:ext uri="{FF2B5EF4-FFF2-40B4-BE49-F238E27FC236}">
                <a16:creationId xmlns:a16="http://schemas.microsoft.com/office/drawing/2014/main" id="{D883BCD4-EA51-04D0-87F0-6502F45A39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5BF5B69C-ABAC-DE6F-FA5F-E356A2110C5A}"/>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27657" name="Picture 9">
            <a:extLst>
              <a:ext uri="{FF2B5EF4-FFF2-40B4-BE49-F238E27FC236}">
                <a16:creationId xmlns:a16="http://schemas.microsoft.com/office/drawing/2014/main" id="{05E6DB26-2511-5E2E-D809-99131653398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8" t="1078" r="2331" b="2269"/>
          <a:stretch/>
        </p:blipFill>
        <p:spPr bwMode="auto">
          <a:xfrm>
            <a:off x="69273" y="229465"/>
            <a:ext cx="5837381" cy="662853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a:extLst>
              <a:ext uri="{FF2B5EF4-FFF2-40B4-BE49-F238E27FC236}">
                <a16:creationId xmlns:a16="http://schemas.microsoft.com/office/drawing/2014/main" id="{5684D06E-488D-DEB6-1C3E-67ED8F631EA6}"/>
              </a:ext>
            </a:extLst>
          </p:cNvPr>
          <p:cNvPicPr>
            <a:picLocks noChangeAspect="1"/>
          </p:cNvPicPr>
          <p:nvPr/>
        </p:nvPicPr>
        <p:blipFill>
          <a:blip r:embed="rId5"/>
          <a:stretch>
            <a:fillRect/>
          </a:stretch>
        </p:blipFill>
        <p:spPr>
          <a:xfrm>
            <a:off x="6294581" y="0"/>
            <a:ext cx="2779338" cy="2626066"/>
          </a:xfrm>
          <a:prstGeom prst="rect">
            <a:avLst/>
          </a:prstGeom>
        </p:spPr>
      </p:pic>
      <p:sp>
        <p:nvSpPr>
          <p:cNvPr id="5" name="CaixaDeTexto 4">
            <a:extLst>
              <a:ext uri="{FF2B5EF4-FFF2-40B4-BE49-F238E27FC236}">
                <a16:creationId xmlns:a16="http://schemas.microsoft.com/office/drawing/2014/main" id="{EC1A03A3-5D0B-330F-3595-F8E8A2111DC2}"/>
              </a:ext>
            </a:extLst>
          </p:cNvPr>
          <p:cNvSpPr txBox="1"/>
          <p:nvPr/>
        </p:nvSpPr>
        <p:spPr>
          <a:xfrm>
            <a:off x="6515850" y="2256734"/>
            <a:ext cx="2336800" cy="369332"/>
          </a:xfrm>
          <a:prstGeom prst="rect">
            <a:avLst/>
          </a:prstGeom>
          <a:noFill/>
        </p:spPr>
        <p:txBody>
          <a:bodyPr wrap="square" rtlCol="0">
            <a:spAutoFit/>
          </a:bodyPr>
          <a:lstStyle/>
          <a:p>
            <a:pPr algn="ctr"/>
            <a:r>
              <a:rPr lang="pt-BR" dirty="0">
                <a:solidFill>
                  <a:schemeClr val="bg1"/>
                </a:solidFill>
              </a:rPr>
              <a:t>Nancy </a:t>
            </a:r>
            <a:r>
              <a:rPr lang="pt-BR" dirty="0" err="1">
                <a:solidFill>
                  <a:schemeClr val="bg1"/>
                </a:solidFill>
              </a:rPr>
              <a:t>Kanwisher</a:t>
            </a:r>
            <a:endParaRPr lang="pt-BR" dirty="0">
              <a:solidFill>
                <a:schemeClr val="bg1"/>
              </a:solidFill>
            </a:endParaRPr>
          </a:p>
        </p:txBody>
      </p:sp>
      <p:sp>
        <p:nvSpPr>
          <p:cNvPr id="6" name="CaixaDeTexto 5">
            <a:extLst>
              <a:ext uri="{FF2B5EF4-FFF2-40B4-BE49-F238E27FC236}">
                <a16:creationId xmlns:a16="http://schemas.microsoft.com/office/drawing/2014/main" id="{779424ED-83B4-95D3-3A1D-9617A6125799}"/>
              </a:ext>
            </a:extLst>
          </p:cNvPr>
          <p:cNvSpPr txBox="1"/>
          <p:nvPr/>
        </p:nvSpPr>
        <p:spPr>
          <a:xfrm>
            <a:off x="590181" y="2292391"/>
            <a:ext cx="2557110" cy="369332"/>
          </a:xfrm>
          <a:prstGeom prst="rect">
            <a:avLst/>
          </a:prstGeom>
          <a:noFill/>
        </p:spPr>
        <p:txBody>
          <a:bodyPr wrap="none" rtlCol="0">
            <a:spAutoFit/>
          </a:bodyPr>
          <a:lstStyle/>
          <a:p>
            <a:r>
              <a:rPr lang="pt-BR" dirty="0">
                <a:solidFill>
                  <a:schemeClr val="bg1"/>
                </a:solidFill>
              </a:rPr>
              <a:t>Categorização da cena</a:t>
            </a:r>
          </a:p>
        </p:txBody>
      </p:sp>
      <p:sp>
        <p:nvSpPr>
          <p:cNvPr id="7" name="CaixaDeTexto 6">
            <a:extLst>
              <a:ext uri="{FF2B5EF4-FFF2-40B4-BE49-F238E27FC236}">
                <a16:creationId xmlns:a16="http://schemas.microsoft.com/office/drawing/2014/main" id="{27F9B599-46DA-180A-89A7-12DAB9122219}"/>
              </a:ext>
            </a:extLst>
          </p:cNvPr>
          <p:cNvSpPr txBox="1"/>
          <p:nvPr/>
        </p:nvSpPr>
        <p:spPr>
          <a:xfrm>
            <a:off x="544948" y="98212"/>
            <a:ext cx="6095998" cy="646331"/>
          </a:xfrm>
          <a:prstGeom prst="rect">
            <a:avLst/>
          </a:prstGeom>
          <a:noFill/>
        </p:spPr>
        <p:txBody>
          <a:bodyPr wrap="square" rtlCol="0">
            <a:spAutoFit/>
          </a:bodyPr>
          <a:lstStyle/>
          <a:p>
            <a:r>
              <a:rPr lang="pt-BR" dirty="0">
                <a:solidFill>
                  <a:schemeClr val="bg1"/>
                </a:solidFill>
              </a:rPr>
              <a:t>Área occipital de lugar: Navegação guiada visualmente (</a:t>
            </a:r>
            <a:r>
              <a:rPr lang="pt-BR" dirty="0" err="1">
                <a:solidFill>
                  <a:schemeClr val="bg1"/>
                </a:solidFill>
              </a:rPr>
              <a:t>beaconing</a:t>
            </a:r>
            <a:r>
              <a:rPr lang="pt-BR" dirty="0">
                <a:solidFill>
                  <a:schemeClr val="bg1"/>
                </a:solidFill>
              </a:rPr>
              <a:t>)</a:t>
            </a:r>
          </a:p>
        </p:txBody>
      </p:sp>
      <p:sp>
        <p:nvSpPr>
          <p:cNvPr id="8" name="CaixaDeTexto 7">
            <a:extLst>
              <a:ext uri="{FF2B5EF4-FFF2-40B4-BE49-F238E27FC236}">
                <a16:creationId xmlns:a16="http://schemas.microsoft.com/office/drawing/2014/main" id="{9B56C895-DCA3-DB30-4677-575EFC023D26}"/>
              </a:ext>
            </a:extLst>
          </p:cNvPr>
          <p:cNvSpPr txBox="1"/>
          <p:nvPr/>
        </p:nvSpPr>
        <p:spPr>
          <a:xfrm>
            <a:off x="544948" y="4502913"/>
            <a:ext cx="3147015" cy="369332"/>
          </a:xfrm>
          <a:prstGeom prst="rect">
            <a:avLst/>
          </a:prstGeom>
          <a:noFill/>
        </p:spPr>
        <p:txBody>
          <a:bodyPr wrap="none" rtlCol="0">
            <a:spAutoFit/>
          </a:bodyPr>
          <a:lstStyle/>
          <a:p>
            <a:r>
              <a:rPr lang="pt-BR" dirty="0">
                <a:solidFill>
                  <a:schemeClr val="bg1"/>
                </a:solidFill>
              </a:rPr>
              <a:t>Navegação guiada por mapa</a:t>
            </a:r>
          </a:p>
        </p:txBody>
      </p:sp>
      <p:pic>
        <p:nvPicPr>
          <p:cNvPr id="12" name="Imagem 11">
            <a:extLst>
              <a:ext uri="{FF2B5EF4-FFF2-40B4-BE49-F238E27FC236}">
                <a16:creationId xmlns:a16="http://schemas.microsoft.com/office/drawing/2014/main" id="{39267FBD-F5EA-E2E8-B546-A4F748D0EAEE}"/>
              </a:ext>
            </a:extLst>
          </p:cNvPr>
          <p:cNvPicPr>
            <a:picLocks noChangeAspect="1"/>
          </p:cNvPicPr>
          <p:nvPr/>
        </p:nvPicPr>
        <p:blipFill rotWithShape="1">
          <a:blip r:embed="rId6"/>
          <a:srcRect l="3751" t="4236" r="4202" b="3106"/>
          <a:stretch/>
        </p:blipFill>
        <p:spPr>
          <a:xfrm>
            <a:off x="6758208" y="4882800"/>
            <a:ext cx="1534237" cy="1519196"/>
          </a:xfrm>
          <a:prstGeom prst="rect">
            <a:avLst/>
          </a:prstGeom>
        </p:spPr>
      </p:pic>
      <p:sp>
        <p:nvSpPr>
          <p:cNvPr id="13" name="CaixaDeTexto 12">
            <a:extLst>
              <a:ext uri="{FF2B5EF4-FFF2-40B4-BE49-F238E27FC236}">
                <a16:creationId xmlns:a16="http://schemas.microsoft.com/office/drawing/2014/main" id="{C4A72DF2-E8B1-C2B7-0440-A4D3643B3DFE}"/>
              </a:ext>
            </a:extLst>
          </p:cNvPr>
          <p:cNvSpPr txBox="1"/>
          <p:nvPr/>
        </p:nvSpPr>
        <p:spPr>
          <a:xfrm>
            <a:off x="5754254" y="4502913"/>
            <a:ext cx="4322619" cy="369332"/>
          </a:xfrm>
          <a:prstGeom prst="rect">
            <a:avLst/>
          </a:prstGeom>
          <a:noFill/>
        </p:spPr>
        <p:txBody>
          <a:bodyPr wrap="square" rtlCol="0">
            <a:spAutoFit/>
          </a:bodyPr>
          <a:lstStyle/>
          <a:p>
            <a:r>
              <a:rPr lang="pt-BR" sz="1600" dirty="0">
                <a:solidFill>
                  <a:schemeClr val="bg1"/>
                </a:solidFill>
              </a:rPr>
              <a:t>ERI  - Formador da grade espacial</a:t>
            </a:r>
            <a:r>
              <a:rPr lang="pt-BR" dirty="0">
                <a:solidFill>
                  <a:schemeClr val="bg1"/>
                </a:solidFill>
              </a:rPr>
              <a:t>   </a:t>
            </a:r>
          </a:p>
        </p:txBody>
      </p:sp>
      <p:sp>
        <p:nvSpPr>
          <p:cNvPr id="14" name="CaixaDeTexto 13">
            <a:extLst>
              <a:ext uri="{FF2B5EF4-FFF2-40B4-BE49-F238E27FC236}">
                <a16:creationId xmlns:a16="http://schemas.microsoft.com/office/drawing/2014/main" id="{06657F42-58E0-EAC4-655D-94D32E8031F3}"/>
              </a:ext>
            </a:extLst>
          </p:cNvPr>
          <p:cNvSpPr txBox="1"/>
          <p:nvPr/>
        </p:nvSpPr>
        <p:spPr>
          <a:xfrm>
            <a:off x="5845874" y="3544099"/>
            <a:ext cx="3445908" cy="323165"/>
          </a:xfrm>
          <a:prstGeom prst="rect">
            <a:avLst/>
          </a:prstGeom>
          <a:noFill/>
        </p:spPr>
        <p:txBody>
          <a:bodyPr wrap="square" rtlCol="0">
            <a:spAutoFit/>
          </a:bodyPr>
          <a:lstStyle/>
          <a:p>
            <a:r>
              <a:rPr lang="pt-BR" sz="1500" dirty="0">
                <a:solidFill>
                  <a:srgbClr val="FF0000"/>
                </a:solidFill>
              </a:rPr>
              <a:t>ERI </a:t>
            </a:r>
            <a:r>
              <a:rPr lang="pt-BR" sz="1500" dirty="0">
                <a:solidFill>
                  <a:schemeClr val="bg1"/>
                </a:solidFill>
              </a:rPr>
              <a:t>-   área </a:t>
            </a:r>
            <a:r>
              <a:rPr lang="pt-BR" sz="1500" dirty="0" err="1">
                <a:solidFill>
                  <a:schemeClr val="bg1"/>
                </a:solidFill>
              </a:rPr>
              <a:t>entorrinal</a:t>
            </a:r>
            <a:r>
              <a:rPr lang="pt-BR" sz="1500" dirty="0">
                <a:solidFill>
                  <a:schemeClr val="bg1"/>
                </a:solidFill>
              </a:rPr>
              <a:t> de lugar </a:t>
            </a:r>
            <a:r>
              <a:rPr lang="pt-BR" sz="1500" dirty="0">
                <a:solidFill>
                  <a:srgbClr val="FF0000"/>
                </a:solidFill>
              </a:rPr>
              <a:t> </a:t>
            </a:r>
          </a:p>
        </p:txBody>
      </p:sp>
      <p:pic>
        <p:nvPicPr>
          <p:cNvPr id="15" name="Imagem 14">
            <a:extLst>
              <a:ext uri="{FF2B5EF4-FFF2-40B4-BE49-F238E27FC236}">
                <a16:creationId xmlns:a16="http://schemas.microsoft.com/office/drawing/2014/main" id="{179955D6-68FF-9832-CDF9-5C7581A5C876}"/>
              </a:ext>
            </a:extLst>
          </p:cNvPr>
          <p:cNvPicPr>
            <a:picLocks noChangeAspect="1"/>
          </p:cNvPicPr>
          <p:nvPr/>
        </p:nvPicPr>
        <p:blipFill rotWithShape="1">
          <a:blip r:embed="rId7"/>
          <a:srcRect l="5000" t="37306" r="47980" b="48957"/>
          <a:stretch/>
        </p:blipFill>
        <p:spPr>
          <a:xfrm>
            <a:off x="5873582" y="2871461"/>
            <a:ext cx="3287081" cy="720263"/>
          </a:xfrm>
          <a:prstGeom prst="rect">
            <a:avLst/>
          </a:prstGeom>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2D93A-298D-0589-A995-C84E27DD8E7D}"/>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FACCCF41-A0FB-9378-E200-6CF13DAEB835}"/>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 name="CaixaDeTexto 3">
            <a:extLst>
              <a:ext uri="{FF2B5EF4-FFF2-40B4-BE49-F238E27FC236}">
                <a16:creationId xmlns:a16="http://schemas.microsoft.com/office/drawing/2014/main" id="{003C540C-848F-4730-0602-CD680BB44DE0}"/>
              </a:ext>
            </a:extLst>
          </p:cNvPr>
          <p:cNvSpPr txBox="1"/>
          <p:nvPr/>
        </p:nvSpPr>
        <p:spPr>
          <a:xfrm>
            <a:off x="314036" y="452581"/>
            <a:ext cx="8922328" cy="8525411"/>
          </a:xfrm>
          <a:prstGeom prst="rect">
            <a:avLst/>
          </a:prstGeom>
          <a:noFill/>
        </p:spPr>
        <p:txBody>
          <a:bodyPr wrap="square" rtlCol="0">
            <a:spAutoFit/>
          </a:bodyPr>
          <a:lstStyle/>
          <a:p>
            <a:r>
              <a:rPr lang="pt-BR" sz="2800" dirty="0">
                <a:solidFill>
                  <a:schemeClr val="bg1"/>
                </a:solidFill>
              </a:rPr>
              <a:t>O QUE SEMPRE SABEMOS SOBRE </a:t>
            </a:r>
            <a:r>
              <a:rPr lang="pt-BR" sz="2800" dirty="0">
                <a:solidFill>
                  <a:srgbClr val="FF0000"/>
                </a:solidFill>
              </a:rPr>
              <a:t>onde estou</a:t>
            </a:r>
            <a:r>
              <a:rPr lang="pt-BR" sz="2800" dirty="0">
                <a:solidFill>
                  <a:schemeClr val="bg1"/>
                </a:solidFill>
              </a:rPr>
              <a:t>?</a:t>
            </a:r>
          </a:p>
          <a:p>
            <a:pPr marL="571500" indent="-571500">
              <a:buFont typeface="Arial" panose="020B0604020202020204" pitchFamily="34" charset="0"/>
              <a:buChar char="•"/>
            </a:pPr>
            <a:r>
              <a:rPr lang="pt-BR" sz="2800" dirty="0">
                <a:solidFill>
                  <a:schemeClr val="bg1"/>
                </a:solidFill>
              </a:rPr>
              <a:t>Reconhecimento de lugares específicos</a:t>
            </a:r>
          </a:p>
          <a:p>
            <a:endParaRPr lang="pt-BR" sz="3600" dirty="0">
              <a:solidFill>
                <a:schemeClr val="bg1"/>
              </a:solidFill>
            </a:endParaRPr>
          </a:p>
          <a:p>
            <a:pPr marL="571500" indent="-571500">
              <a:buFont typeface="Arial" panose="020B0604020202020204" pitchFamily="34" charset="0"/>
              <a:buChar char="•"/>
            </a:pPr>
            <a:endParaRPr lang="pt-BR" sz="3600" dirty="0">
              <a:solidFill>
                <a:schemeClr val="bg1"/>
              </a:solidFill>
            </a:endParaRPr>
          </a:p>
          <a:p>
            <a:pPr marL="571500" indent="-571500">
              <a:buFont typeface="Arial" panose="020B0604020202020204" pitchFamily="34" charset="0"/>
              <a:buChar char="•"/>
            </a:pPr>
            <a:endParaRPr lang="pt-BR" sz="3600" dirty="0">
              <a:solidFill>
                <a:schemeClr val="bg1"/>
              </a:solidFill>
            </a:endParaRPr>
          </a:p>
          <a:p>
            <a:pPr marL="571500" indent="-571500">
              <a:buFont typeface="Arial" panose="020B0604020202020204" pitchFamily="34" charset="0"/>
              <a:buChar char="•"/>
            </a:pPr>
            <a:r>
              <a:rPr lang="pt-BR" sz="2800" dirty="0">
                <a:solidFill>
                  <a:schemeClr val="bg1"/>
                </a:solidFill>
              </a:rPr>
              <a:t>Reconhecimento de tipos de lugares </a:t>
            </a:r>
            <a:r>
              <a:rPr lang="pt-BR" sz="2800" b="1" dirty="0" err="1">
                <a:solidFill>
                  <a:schemeClr val="bg1"/>
                </a:solidFill>
                <a:effectLst>
                  <a:outerShdw blurRad="38100" dist="38100" dir="2700000" algn="tl">
                    <a:srgbClr val="000000">
                      <a:alpha val="43137"/>
                    </a:srgbClr>
                  </a:outerShdw>
                </a:effectLst>
              </a:rPr>
              <a:t>retroesplenial</a:t>
            </a:r>
            <a:endParaRPr lang="pt-BR" sz="2800" b="1" dirty="0">
              <a:solidFill>
                <a:schemeClr val="bg1"/>
              </a:solidFill>
              <a:effectLst>
                <a:outerShdw blurRad="38100" dist="38100" dir="2700000" algn="tl">
                  <a:srgbClr val="000000">
                    <a:alpha val="43137"/>
                  </a:srgbClr>
                </a:outerShdw>
              </a:effectLst>
            </a:endParaRPr>
          </a:p>
          <a:p>
            <a:pPr marL="571500" indent="-571500">
              <a:buFont typeface="Arial" panose="020B0604020202020204" pitchFamily="34" charset="0"/>
              <a:buChar char="•"/>
            </a:pPr>
            <a:endParaRPr lang="pt-BR" sz="2800" dirty="0">
              <a:solidFill>
                <a:schemeClr val="bg1"/>
              </a:solidFill>
            </a:endParaRPr>
          </a:p>
          <a:p>
            <a:pPr marL="571500" indent="-571500">
              <a:buFont typeface="Arial" panose="020B0604020202020204" pitchFamily="34" charset="0"/>
              <a:buChar char="•"/>
            </a:pPr>
            <a:endParaRPr lang="pt-BR" sz="2800" dirty="0">
              <a:solidFill>
                <a:schemeClr val="bg1"/>
              </a:solidFill>
            </a:endParaRPr>
          </a:p>
          <a:p>
            <a:pPr marL="571500" indent="-571500">
              <a:buFont typeface="Arial" panose="020B0604020202020204" pitchFamily="34" charset="0"/>
              <a:buChar char="•"/>
            </a:pPr>
            <a:endParaRPr lang="pt-BR" sz="2800" dirty="0">
              <a:solidFill>
                <a:schemeClr val="bg1"/>
              </a:solidFill>
            </a:endParaRPr>
          </a:p>
          <a:p>
            <a:pPr marL="571500" indent="-571500">
              <a:buFont typeface="Arial" panose="020B0604020202020204" pitchFamily="34" charset="0"/>
              <a:buChar char="•"/>
            </a:pPr>
            <a:r>
              <a:rPr lang="pt-BR" sz="2800" dirty="0">
                <a:solidFill>
                  <a:schemeClr val="bg1"/>
                </a:solidFill>
              </a:rPr>
              <a:t>Reconhecimento de onde estamos</a:t>
            </a: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r>
              <a:rPr lang="pt-BR" sz="3600" dirty="0">
                <a:solidFill>
                  <a:schemeClr val="bg1"/>
                </a:solidFill>
              </a:rPr>
              <a:t> </a:t>
            </a:r>
          </a:p>
        </p:txBody>
      </p:sp>
      <p:pic>
        <p:nvPicPr>
          <p:cNvPr id="6" name="Imagem 5">
            <a:extLst>
              <a:ext uri="{FF2B5EF4-FFF2-40B4-BE49-F238E27FC236}">
                <a16:creationId xmlns:a16="http://schemas.microsoft.com/office/drawing/2014/main" id="{2DA0395F-CC21-BF7C-36AE-72F82E95D142}"/>
              </a:ext>
            </a:extLst>
          </p:cNvPr>
          <p:cNvPicPr>
            <a:picLocks noChangeAspect="1"/>
          </p:cNvPicPr>
          <p:nvPr/>
        </p:nvPicPr>
        <p:blipFill>
          <a:blip r:embed="rId3"/>
          <a:stretch>
            <a:fillRect/>
          </a:stretch>
        </p:blipFill>
        <p:spPr>
          <a:xfrm>
            <a:off x="966529" y="3459465"/>
            <a:ext cx="2280524" cy="1494472"/>
          </a:xfrm>
          <a:prstGeom prst="rect">
            <a:avLst/>
          </a:prstGeom>
        </p:spPr>
      </p:pic>
      <p:pic>
        <p:nvPicPr>
          <p:cNvPr id="8" name="Imagem 7">
            <a:extLst>
              <a:ext uri="{FF2B5EF4-FFF2-40B4-BE49-F238E27FC236}">
                <a16:creationId xmlns:a16="http://schemas.microsoft.com/office/drawing/2014/main" id="{7366672E-0FC6-C7DC-287E-7EFE53C3D8A6}"/>
              </a:ext>
            </a:extLst>
          </p:cNvPr>
          <p:cNvPicPr>
            <a:picLocks noChangeAspect="1"/>
          </p:cNvPicPr>
          <p:nvPr/>
        </p:nvPicPr>
        <p:blipFill>
          <a:blip r:embed="rId4"/>
          <a:stretch>
            <a:fillRect/>
          </a:stretch>
        </p:blipFill>
        <p:spPr>
          <a:xfrm>
            <a:off x="3537291" y="3469422"/>
            <a:ext cx="1151779" cy="1484515"/>
          </a:xfrm>
          <a:prstGeom prst="rect">
            <a:avLst/>
          </a:prstGeom>
        </p:spPr>
      </p:pic>
      <p:pic>
        <p:nvPicPr>
          <p:cNvPr id="11" name="Imagem 10">
            <a:extLst>
              <a:ext uri="{FF2B5EF4-FFF2-40B4-BE49-F238E27FC236}">
                <a16:creationId xmlns:a16="http://schemas.microsoft.com/office/drawing/2014/main" id="{6013A9F5-A89D-4017-06A3-F19C2ACA1E1E}"/>
              </a:ext>
            </a:extLst>
          </p:cNvPr>
          <p:cNvPicPr>
            <a:picLocks noChangeAspect="1"/>
          </p:cNvPicPr>
          <p:nvPr/>
        </p:nvPicPr>
        <p:blipFill>
          <a:blip r:embed="rId5"/>
          <a:stretch>
            <a:fillRect/>
          </a:stretch>
        </p:blipFill>
        <p:spPr>
          <a:xfrm>
            <a:off x="3438367" y="1354226"/>
            <a:ext cx="2267266" cy="1533739"/>
          </a:xfrm>
          <a:prstGeom prst="rect">
            <a:avLst/>
          </a:prstGeom>
        </p:spPr>
      </p:pic>
      <p:pic>
        <p:nvPicPr>
          <p:cNvPr id="13" name="Imagem 12">
            <a:extLst>
              <a:ext uri="{FF2B5EF4-FFF2-40B4-BE49-F238E27FC236}">
                <a16:creationId xmlns:a16="http://schemas.microsoft.com/office/drawing/2014/main" id="{C04410F4-63DD-1416-B349-2003B39B4999}"/>
              </a:ext>
            </a:extLst>
          </p:cNvPr>
          <p:cNvPicPr>
            <a:picLocks noChangeAspect="1"/>
          </p:cNvPicPr>
          <p:nvPr/>
        </p:nvPicPr>
        <p:blipFill>
          <a:blip r:embed="rId6"/>
          <a:stretch>
            <a:fillRect/>
          </a:stretch>
        </p:blipFill>
        <p:spPr>
          <a:xfrm>
            <a:off x="5051857" y="3489428"/>
            <a:ext cx="2290901" cy="1533739"/>
          </a:xfrm>
          <a:prstGeom prst="rect">
            <a:avLst/>
          </a:prstGeom>
        </p:spPr>
      </p:pic>
      <p:pic>
        <p:nvPicPr>
          <p:cNvPr id="5" name="Imagem 4">
            <a:extLst>
              <a:ext uri="{FF2B5EF4-FFF2-40B4-BE49-F238E27FC236}">
                <a16:creationId xmlns:a16="http://schemas.microsoft.com/office/drawing/2014/main" id="{01F7A67B-1FE3-7E37-52A7-BA9428DF1901}"/>
              </a:ext>
            </a:extLst>
          </p:cNvPr>
          <p:cNvPicPr>
            <a:picLocks noChangeAspect="1"/>
          </p:cNvPicPr>
          <p:nvPr/>
        </p:nvPicPr>
        <p:blipFill>
          <a:blip r:embed="rId7"/>
          <a:stretch>
            <a:fillRect/>
          </a:stretch>
        </p:blipFill>
        <p:spPr>
          <a:xfrm>
            <a:off x="3537291" y="5594667"/>
            <a:ext cx="2069418" cy="1259197"/>
          </a:xfrm>
          <a:prstGeom prst="rect">
            <a:avLst/>
          </a:prstGeom>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2D93A-298D-0589-A995-C84E27DD8E7D}"/>
              </a:ext>
            </a:extLst>
          </p:cNvPr>
          <p:cNvSpPr>
            <a:spLocks noGrp="1"/>
          </p:cNvSpPr>
          <p:nvPr>
            <p:ph type="title"/>
          </p:nvPr>
        </p:nvSpPr>
        <p:spPr>
          <a:xfrm>
            <a:off x="457200" y="155575"/>
            <a:ext cx="8229600" cy="1252538"/>
          </a:xfrm>
        </p:spPr>
        <p:txBody>
          <a:bodyPr/>
          <a:lstStyle/>
          <a:p>
            <a:pPr>
              <a:defRPr/>
            </a:pPr>
            <a:endParaRPr lang="en-US" dirty="0"/>
          </a:p>
        </p:txBody>
      </p:sp>
      <p:pic>
        <p:nvPicPr>
          <p:cNvPr id="29699" name="Picture 2" descr="\Rightarrow">
            <a:extLst>
              <a:ext uri="{FF2B5EF4-FFF2-40B4-BE49-F238E27FC236}">
                <a16:creationId xmlns:a16="http://schemas.microsoft.com/office/drawing/2014/main" id="{62795B21-8BD7-E085-20CC-B8FBAF962D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3" descr="\Rightarrow">
            <a:extLst>
              <a:ext uri="{FF2B5EF4-FFF2-40B4-BE49-F238E27FC236}">
                <a16:creationId xmlns:a16="http://schemas.microsoft.com/office/drawing/2014/main" id="{6B5E1CBA-24FC-064A-F0CA-F28184080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6" descr="\Rightarrow">
            <a:extLst>
              <a:ext uri="{FF2B5EF4-FFF2-40B4-BE49-F238E27FC236}">
                <a16:creationId xmlns:a16="http://schemas.microsoft.com/office/drawing/2014/main" id="{7E0ABAD8-AA7B-9326-0DFE-72DC67EDE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7" descr="\Rightarrow">
            <a:extLst>
              <a:ext uri="{FF2B5EF4-FFF2-40B4-BE49-F238E27FC236}">
                <a16:creationId xmlns:a16="http://schemas.microsoft.com/office/drawing/2014/main" id="{B6DCD91C-54D1-35AC-796D-C97B477115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FACCCF41-A0FB-9378-E200-6CF13DAEB835}"/>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 name="CaixaDeTexto 3">
            <a:extLst>
              <a:ext uri="{FF2B5EF4-FFF2-40B4-BE49-F238E27FC236}">
                <a16:creationId xmlns:a16="http://schemas.microsoft.com/office/drawing/2014/main" id="{003C540C-848F-4730-0602-CD680BB44DE0}"/>
              </a:ext>
            </a:extLst>
          </p:cNvPr>
          <p:cNvSpPr txBox="1"/>
          <p:nvPr/>
        </p:nvSpPr>
        <p:spPr>
          <a:xfrm>
            <a:off x="221672" y="155575"/>
            <a:ext cx="8922328" cy="10433625"/>
          </a:xfrm>
          <a:prstGeom prst="rect">
            <a:avLst/>
          </a:prstGeom>
          <a:noFill/>
        </p:spPr>
        <p:txBody>
          <a:bodyPr wrap="square" rtlCol="0">
            <a:spAutoFit/>
          </a:bodyPr>
          <a:lstStyle/>
          <a:p>
            <a:r>
              <a:rPr lang="pt-BR" sz="2800" dirty="0">
                <a:solidFill>
                  <a:schemeClr val="bg1"/>
                </a:solidFill>
              </a:rPr>
              <a:t>O QUE SEMPRE SABEMOS SOBRE </a:t>
            </a:r>
            <a:r>
              <a:rPr lang="pt-BR" sz="2800" dirty="0">
                <a:solidFill>
                  <a:srgbClr val="FF0000"/>
                </a:solidFill>
              </a:rPr>
              <a:t>como chegar lá</a:t>
            </a:r>
            <a:r>
              <a:rPr lang="pt-BR" sz="2800" dirty="0">
                <a:solidFill>
                  <a:schemeClr val="bg1"/>
                </a:solidFill>
              </a:rPr>
              <a:t>?</a:t>
            </a: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pPr marL="571500" indent="-571500">
              <a:buFont typeface="Arial" panose="020B0604020202020204" pitchFamily="34" charset="0"/>
              <a:buChar char="•"/>
            </a:pPr>
            <a:endParaRPr lang="pt-BR" sz="3600" dirty="0">
              <a:solidFill>
                <a:schemeClr val="bg1"/>
              </a:solidFill>
            </a:endParaRPr>
          </a:p>
          <a:p>
            <a:pPr marL="571500" indent="-571500">
              <a:buFont typeface="Arial" panose="020B0604020202020204" pitchFamily="34" charset="0"/>
              <a:buChar char="•"/>
            </a:pPr>
            <a:endParaRPr lang="pt-BR" sz="3600" dirty="0">
              <a:solidFill>
                <a:schemeClr val="bg1"/>
              </a:solidFill>
            </a:endParaRPr>
          </a:p>
          <a:p>
            <a:endParaRPr lang="pt-BR" sz="2800" dirty="0">
              <a:solidFill>
                <a:schemeClr val="bg1"/>
              </a:solidFill>
            </a:endParaRPr>
          </a:p>
          <a:p>
            <a:pPr marL="571500" indent="-571500">
              <a:buFont typeface="Arial" panose="020B0604020202020204" pitchFamily="34" charset="0"/>
              <a:buChar char="•"/>
            </a:pPr>
            <a:endParaRPr lang="pt-BR" sz="2800" dirty="0">
              <a:solidFill>
                <a:schemeClr val="bg1"/>
              </a:solidFill>
            </a:endParaRPr>
          </a:p>
          <a:p>
            <a:pPr marL="571500" indent="-571500">
              <a:buFont typeface="Arial" panose="020B0604020202020204" pitchFamily="34" charset="0"/>
              <a:buChar char="•"/>
            </a:pPr>
            <a:endParaRPr lang="pt-BR" sz="2800" dirty="0">
              <a:solidFill>
                <a:schemeClr val="bg1"/>
              </a:solidFill>
            </a:endParaRPr>
          </a:p>
          <a:p>
            <a:pPr marL="571500" indent="-571500">
              <a:buFont typeface="Arial" panose="020B0604020202020204" pitchFamily="34" charset="0"/>
              <a:buChar char="•"/>
            </a:pPr>
            <a:endParaRPr lang="pt-BR" sz="2800" dirty="0">
              <a:solidFill>
                <a:schemeClr val="bg1"/>
              </a:solidFill>
            </a:endParaRPr>
          </a:p>
          <a:p>
            <a:pPr marL="571500" indent="-571500">
              <a:buFont typeface="Arial" panose="020B0604020202020204" pitchFamily="34" charset="0"/>
              <a:buChar char="•"/>
            </a:pPr>
            <a:endParaRPr lang="pt-BR" sz="2800" dirty="0">
              <a:solidFill>
                <a:schemeClr val="bg1"/>
              </a:solidFill>
            </a:endParaRP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r>
              <a:rPr lang="pt-BR" sz="3600" dirty="0">
                <a:solidFill>
                  <a:schemeClr val="bg1"/>
                </a:solidFill>
              </a:rPr>
              <a:t> </a:t>
            </a:r>
          </a:p>
        </p:txBody>
      </p:sp>
      <p:pic>
        <p:nvPicPr>
          <p:cNvPr id="7" name="Imagem 6">
            <a:extLst>
              <a:ext uri="{FF2B5EF4-FFF2-40B4-BE49-F238E27FC236}">
                <a16:creationId xmlns:a16="http://schemas.microsoft.com/office/drawing/2014/main" id="{E89979BE-5231-CC76-CB51-E6CF0F4576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309" y="1704976"/>
            <a:ext cx="3041529" cy="2027686"/>
          </a:xfrm>
          <a:prstGeom prst="rect">
            <a:avLst/>
          </a:prstGeom>
        </p:spPr>
      </p:pic>
      <p:pic>
        <p:nvPicPr>
          <p:cNvPr id="12" name="Imagem 11">
            <a:extLst>
              <a:ext uri="{FF2B5EF4-FFF2-40B4-BE49-F238E27FC236}">
                <a16:creationId xmlns:a16="http://schemas.microsoft.com/office/drawing/2014/main" id="{85D5821E-6EB5-8D35-9FAE-2F2399044FD4}"/>
              </a:ext>
            </a:extLst>
          </p:cNvPr>
          <p:cNvPicPr>
            <a:picLocks noChangeAspect="1"/>
          </p:cNvPicPr>
          <p:nvPr/>
        </p:nvPicPr>
        <p:blipFill>
          <a:blip r:embed="rId5"/>
          <a:stretch>
            <a:fillRect/>
          </a:stretch>
        </p:blipFill>
        <p:spPr>
          <a:xfrm>
            <a:off x="5334000" y="1562816"/>
            <a:ext cx="2341393" cy="2169846"/>
          </a:xfrm>
          <a:prstGeom prst="rect">
            <a:avLst/>
          </a:prstGeom>
        </p:spPr>
      </p:pic>
      <p:graphicFrame>
        <p:nvGraphicFramePr>
          <p:cNvPr id="14" name="Tabela 13">
            <a:extLst>
              <a:ext uri="{FF2B5EF4-FFF2-40B4-BE49-F238E27FC236}">
                <a16:creationId xmlns:a16="http://schemas.microsoft.com/office/drawing/2014/main" id="{3032F65E-7F67-2187-31B9-3203C73A37C2}"/>
              </a:ext>
            </a:extLst>
          </p:cNvPr>
          <p:cNvGraphicFramePr>
            <a:graphicFrameLocks noGrp="1"/>
          </p:cNvGraphicFramePr>
          <p:nvPr>
            <p:extLst>
              <p:ext uri="{D42A27DB-BD31-4B8C-83A1-F6EECF244321}">
                <p14:modId xmlns:p14="http://schemas.microsoft.com/office/powerpoint/2010/main" val="1841880327"/>
              </p:ext>
            </p:extLst>
          </p:nvPr>
        </p:nvGraphicFramePr>
        <p:xfrm>
          <a:off x="648616" y="781844"/>
          <a:ext cx="8567766" cy="6005510"/>
        </p:xfrm>
        <a:graphic>
          <a:graphicData uri="http://schemas.openxmlformats.org/drawingml/2006/table">
            <a:tbl>
              <a:tblPr firstRow="1" bandRow="1">
                <a:tableStyleId>{5C22544A-7EE6-4342-B048-85BDC9FD1C3A}</a:tableStyleId>
              </a:tblPr>
              <a:tblGrid>
                <a:gridCol w="4329405">
                  <a:extLst>
                    <a:ext uri="{9D8B030D-6E8A-4147-A177-3AD203B41FA5}">
                      <a16:colId xmlns:a16="http://schemas.microsoft.com/office/drawing/2014/main" val="3921177161"/>
                    </a:ext>
                  </a:extLst>
                </a:gridCol>
                <a:gridCol w="4238361">
                  <a:extLst>
                    <a:ext uri="{9D8B030D-6E8A-4147-A177-3AD203B41FA5}">
                      <a16:colId xmlns:a16="http://schemas.microsoft.com/office/drawing/2014/main" val="3704031894"/>
                    </a:ext>
                  </a:extLst>
                </a:gridCol>
              </a:tblGrid>
              <a:tr h="3002755">
                <a:tc>
                  <a:txBody>
                    <a:bodyPr/>
                    <a:lstStyle/>
                    <a:p>
                      <a:pPr marL="0" indent="0" algn="l">
                        <a:buFont typeface="Arial" panose="020B0604020202020204" pitchFamily="34" charset="0"/>
                        <a:buNone/>
                      </a:pPr>
                      <a:r>
                        <a:rPr lang="pt-BR" sz="2400" dirty="0">
                          <a:solidFill>
                            <a:schemeClr val="bg1"/>
                          </a:solidFill>
                        </a:rPr>
                        <a:t>Reconhecimento de  pontos visuais - </a:t>
                      </a:r>
                      <a:r>
                        <a:rPr lang="pt-BR" sz="2400" dirty="0" err="1">
                          <a:solidFill>
                            <a:srgbClr val="FF0000"/>
                          </a:solidFill>
                        </a:rPr>
                        <a:t>Beaconing</a:t>
                      </a:r>
                      <a:endParaRPr lang="pt-BR" sz="2400" dirty="0">
                        <a:solidFill>
                          <a:srgbClr val="FF0000"/>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kumimoji="0" lang="pt-BR" sz="2400" b="1" kern="1200" dirty="0">
                          <a:solidFill>
                            <a:srgbClr val="FF0000"/>
                          </a:solidFill>
                          <a:latin typeface="+mn-lt"/>
                          <a:ea typeface="+mn-ea"/>
                          <a:cs typeface="+mn-cs"/>
                        </a:rPr>
                        <a:t>Mapa mental </a:t>
                      </a:r>
                      <a:r>
                        <a:rPr kumimoji="0" lang="pt-BR" sz="2400" b="1" kern="1200" dirty="0">
                          <a:solidFill>
                            <a:schemeClr val="bg1"/>
                          </a:solidFill>
                          <a:latin typeface="+mn-lt"/>
                          <a:ea typeface="+mn-ea"/>
                          <a:cs typeface="+mn-cs"/>
                        </a:rPr>
                        <a:t>quando você não vê o seu destino</a:t>
                      </a:r>
                    </a:p>
                    <a:p>
                      <a:pPr marL="571500" indent="-571500">
                        <a:buFont typeface="Arial" panose="020B0604020202020204" pitchFamily="34" charset="0"/>
                        <a:buChar char="•"/>
                      </a:pPr>
                      <a:endParaRPr lang="pt-BR" sz="1800" dirty="0">
                        <a:solidFill>
                          <a:schemeClr val="bg1"/>
                        </a:solidFill>
                      </a:endParaRPr>
                    </a:p>
                    <a:p>
                      <a:pPr algn="l"/>
                      <a:endParaRPr lang="pt-BR"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8173142"/>
                  </a:ext>
                </a:extLst>
              </a:tr>
              <a:tr h="3002755">
                <a:tc>
                  <a:txBody>
                    <a:bodyPr/>
                    <a:lstStyle/>
                    <a:p>
                      <a:pPr marL="0" indent="0" algn="l">
                        <a:buFont typeface="Arial" panose="020B0604020202020204" pitchFamily="34" charset="0"/>
                        <a:buNone/>
                      </a:pPr>
                      <a:r>
                        <a:rPr kumimoji="0" lang="pt-BR" sz="2400" b="1" kern="1200" dirty="0">
                          <a:solidFill>
                            <a:schemeClr val="bg1"/>
                          </a:solidFill>
                          <a:latin typeface="+mn-lt"/>
                          <a:ea typeface="+mn-ea"/>
                          <a:cs typeface="+mn-cs"/>
                        </a:rPr>
                        <a:t>Reconhecimento da direção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kumimoji="0" lang="pt-BR" sz="2400" b="1" kern="1200" dirty="0">
                          <a:solidFill>
                            <a:schemeClr val="bg1"/>
                          </a:solidFill>
                          <a:latin typeface="+mn-lt"/>
                          <a:ea typeface="+mn-ea"/>
                          <a:cs typeface="+mn-cs"/>
                        </a:rPr>
                        <a:t>Alternativas para </a:t>
                      </a:r>
                      <a:r>
                        <a:rPr kumimoji="0" lang="pt-BR" sz="2400" b="1" kern="1200" dirty="0">
                          <a:solidFill>
                            <a:srgbClr val="FF0000"/>
                          </a:solidFill>
                          <a:latin typeface="+mn-lt"/>
                          <a:ea typeface="+mn-ea"/>
                          <a:cs typeface="+mn-cs"/>
                        </a:rPr>
                        <a:t>bloqueios</a:t>
                      </a:r>
                      <a:r>
                        <a:rPr kumimoji="0" lang="pt-BR" sz="2400" b="1" kern="1200" dirty="0">
                          <a:solidFill>
                            <a:schemeClr val="bg1"/>
                          </a:solidFill>
                          <a:latin typeface="+mn-lt"/>
                          <a:ea typeface="+mn-ea"/>
                          <a:cs typeface="+mn-cs"/>
                        </a:rPr>
                        <a:t>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9364147"/>
                  </a:ext>
                </a:extLst>
              </a:tr>
            </a:tbl>
          </a:graphicData>
        </a:graphic>
      </p:graphicFrame>
      <p:pic>
        <p:nvPicPr>
          <p:cNvPr id="15" name="Imagem 14">
            <a:extLst>
              <a:ext uri="{FF2B5EF4-FFF2-40B4-BE49-F238E27FC236}">
                <a16:creationId xmlns:a16="http://schemas.microsoft.com/office/drawing/2014/main" id="{1835566E-C234-07E4-552D-92566A5CDF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9334" y="4317484"/>
            <a:ext cx="2792282" cy="2419571"/>
          </a:xfrm>
          <a:prstGeom prst="rect">
            <a:avLst/>
          </a:prstGeom>
        </p:spPr>
      </p:pic>
      <p:pic>
        <p:nvPicPr>
          <p:cNvPr id="16" name="Imagem 15">
            <a:extLst>
              <a:ext uri="{FF2B5EF4-FFF2-40B4-BE49-F238E27FC236}">
                <a16:creationId xmlns:a16="http://schemas.microsoft.com/office/drawing/2014/main" id="{6A4C074A-19CD-A814-AD7D-7790D2D81426}"/>
              </a:ext>
            </a:extLst>
          </p:cNvPr>
          <p:cNvPicPr>
            <a:picLocks noChangeAspect="1"/>
          </p:cNvPicPr>
          <p:nvPr/>
        </p:nvPicPr>
        <p:blipFill>
          <a:blip r:embed="rId7"/>
          <a:stretch>
            <a:fillRect/>
          </a:stretch>
        </p:blipFill>
        <p:spPr>
          <a:xfrm>
            <a:off x="3793032" y="4224286"/>
            <a:ext cx="966449" cy="2512769"/>
          </a:xfrm>
          <a:prstGeom prst="rect">
            <a:avLst/>
          </a:prstGeom>
        </p:spPr>
      </p:pic>
      <p:sp>
        <p:nvSpPr>
          <p:cNvPr id="17" name="CaixaDeTexto 16">
            <a:extLst>
              <a:ext uri="{FF2B5EF4-FFF2-40B4-BE49-F238E27FC236}">
                <a16:creationId xmlns:a16="http://schemas.microsoft.com/office/drawing/2014/main" id="{EBD87BAB-D1F1-41CE-7D04-A7AF02A08284}"/>
              </a:ext>
            </a:extLst>
          </p:cNvPr>
          <p:cNvSpPr txBox="1"/>
          <p:nvPr/>
        </p:nvSpPr>
        <p:spPr>
          <a:xfrm>
            <a:off x="1203649" y="4119496"/>
            <a:ext cx="2236510" cy="369332"/>
          </a:xfrm>
          <a:prstGeom prst="rect">
            <a:avLst/>
          </a:prstGeom>
          <a:noFill/>
        </p:spPr>
        <p:txBody>
          <a:bodyPr wrap="none" rtlCol="0">
            <a:spAutoFit/>
          </a:bodyPr>
          <a:lstStyle/>
          <a:p>
            <a:r>
              <a:rPr lang="pt-BR" b="1" dirty="0">
                <a:solidFill>
                  <a:srgbClr val="FF0000"/>
                </a:solidFill>
                <a:effectLst>
                  <a:outerShdw blurRad="38100" dist="38100" dir="2700000" algn="tl">
                    <a:srgbClr val="000000">
                      <a:alpha val="43137"/>
                    </a:srgbClr>
                  </a:outerShdw>
                </a:effectLst>
              </a:rPr>
              <a:t>Desafio Manhattan</a:t>
            </a:r>
          </a:p>
        </p:txBody>
      </p:sp>
      <p:pic>
        <p:nvPicPr>
          <p:cNvPr id="19" name="Imagem 18">
            <a:extLst>
              <a:ext uri="{FF2B5EF4-FFF2-40B4-BE49-F238E27FC236}">
                <a16:creationId xmlns:a16="http://schemas.microsoft.com/office/drawing/2014/main" id="{58426D29-9415-CC7A-D009-4B3CAE5D470E}"/>
              </a:ext>
            </a:extLst>
          </p:cNvPr>
          <p:cNvPicPr>
            <a:picLocks noChangeAspect="1"/>
          </p:cNvPicPr>
          <p:nvPr/>
        </p:nvPicPr>
        <p:blipFill>
          <a:blip r:embed="rId8"/>
          <a:stretch>
            <a:fillRect/>
          </a:stretch>
        </p:blipFill>
        <p:spPr>
          <a:xfrm>
            <a:off x="5316305" y="4304162"/>
            <a:ext cx="2605616" cy="2309386"/>
          </a:xfrm>
          <a:prstGeom prst="rect">
            <a:avLst/>
          </a:prstGeom>
        </p:spPr>
      </p:pic>
    </p:spTree>
    <p:extLst>
      <p:ext uri="{BB962C8B-B14F-4D97-AF65-F5344CB8AC3E}">
        <p14:creationId xmlns:p14="http://schemas.microsoft.com/office/powerpoint/2010/main" val="283197000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86F28-9F7D-8DCD-ABA6-4A136CBCAFBA}"/>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5BF5B69C-ABAC-DE6F-FA5F-E356A2110C5A}"/>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7657" name="Picture 9">
            <a:extLst>
              <a:ext uri="{FF2B5EF4-FFF2-40B4-BE49-F238E27FC236}">
                <a16:creationId xmlns:a16="http://schemas.microsoft.com/office/drawing/2014/main" id="{05E6DB26-2511-5E2E-D809-9913165339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8" t="32683" r="2331" b="35892"/>
          <a:stretch/>
        </p:blipFill>
        <p:spPr bwMode="auto">
          <a:xfrm>
            <a:off x="35014" y="727863"/>
            <a:ext cx="5466893" cy="2155190"/>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779424ED-83B4-95D3-3A1D-9617A6125799}"/>
              </a:ext>
            </a:extLst>
          </p:cNvPr>
          <p:cNvSpPr txBox="1"/>
          <p:nvPr/>
        </p:nvSpPr>
        <p:spPr>
          <a:xfrm>
            <a:off x="228600" y="54542"/>
            <a:ext cx="8915400" cy="461665"/>
          </a:xfrm>
          <a:prstGeom prst="rect">
            <a:avLst/>
          </a:prstGeom>
          <a:noFill/>
        </p:spPr>
        <p:txBody>
          <a:bodyPr wrap="square" rtlCol="0">
            <a:spAutoFit/>
          </a:bodyPr>
          <a:lstStyle/>
          <a:p>
            <a:r>
              <a:rPr lang="pt-BR" sz="2400" dirty="0">
                <a:solidFill>
                  <a:schemeClr val="bg1"/>
                </a:solidFill>
              </a:rPr>
              <a:t>Categorização da cena: Área de Lugar </a:t>
            </a:r>
            <a:r>
              <a:rPr lang="pt-BR" sz="2400" dirty="0" err="1">
                <a:solidFill>
                  <a:schemeClr val="bg1"/>
                </a:solidFill>
              </a:rPr>
              <a:t>Parahipocampal</a:t>
            </a:r>
            <a:r>
              <a:rPr lang="pt-BR" sz="2400" dirty="0">
                <a:solidFill>
                  <a:schemeClr val="bg1"/>
                </a:solidFill>
              </a:rPr>
              <a:t> (PPA)</a:t>
            </a:r>
          </a:p>
        </p:txBody>
      </p:sp>
      <p:pic>
        <p:nvPicPr>
          <p:cNvPr id="11" name="Imagem 10">
            <a:extLst>
              <a:ext uri="{FF2B5EF4-FFF2-40B4-BE49-F238E27FC236}">
                <a16:creationId xmlns:a16="http://schemas.microsoft.com/office/drawing/2014/main" id="{DB05FD11-02FC-8A82-4448-C7C2E551AF91}"/>
              </a:ext>
            </a:extLst>
          </p:cNvPr>
          <p:cNvPicPr>
            <a:picLocks noChangeAspect="1"/>
          </p:cNvPicPr>
          <p:nvPr/>
        </p:nvPicPr>
        <p:blipFill>
          <a:blip r:embed="rId4"/>
          <a:stretch>
            <a:fillRect/>
          </a:stretch>
        </p:blipFill>
        <p:spPr>
          <a:xfrm>
            <a:off x="274325" y="3729459"/>
            <a:ext cx="4200247" cy="2282134"/>
          </a:xfrm>
          <a:prstGeom prst="rect">
            <a:avLst/>
          </a:prstGeom>
        </p:spPr>
      </p:pic>
      <p:pic>
        <p:nvPicPr>
          <p:cNvPr id="7" name="Imagem 6">
            <a:extLst>
              <a:ext uri="{FF2B5EF4-FFF2-40B4-BE49-F238E27FC236}">
                <a16:creationId xmlns:a16="http://schemas.microsoft.com/office/drawing/2014/main" id="{8F4628EC-04D6-4C96-03DA-4210A4E748A3}"/>
              </a:ext>
            </a:extLst>
          </p:cNvPr>
          <p:cNvPicPr>
            <a:picLocks noChangeAspect="1"/>
          </p:cNvPicPr>
          <p:nvPr/>
        </p:nvPicPr>
        <p:blipFill>
          <a:blip r:embed="rId5"/>
          <a:stretch>
            <a:fillRect/>
          </a:stretch>
        </p:blipFill>
        <p:spPr>
          <a:xfrm>
            <a:off x="5730507" y="1003443"/>
            <a:ext cx="3184893" cy="1879609"/>
          </a:xfrm>
          <a:prstGeom prst="rect">
            <a:avLst/>
          </a:prstGeom>
        </p:spPr>
      </p:pic>
      <p:pic>
        <p:nvPicPr>
          <p:cNvPr id="5" name="Imagem 4">
            <a:extLst>
              <a:ext uri="{FF2B5EF4-FFF2-40B4-BE49-F238E27FC236}">
                <a16:creationId xmlns:a16="http://schemas.microsoft.com/office/drawing/2014/main" id="{249845C0-35F8-5396-4A1A-0329CA6FFE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90851" y="3729459"/>
            <a:ext cx="4200247" cy="2282134"/>
          </a:xfrm>
          <a:prstGeom prst="rect">
            <a:avLst/>
          </a:prstGeom>
        </p:spPr>
      </p:pic>
    </p:spTree>
    <p:extLst>
      <p:ext uri="{BB962C8B-B14F-4D97-AF65-F5344CB8AC3E}">
        <p14:creationId xmlns:p14="http://schemas.microsoft.com/office/powerpoint/2010/main" val="59701780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79F7A-A4A7-CAE8-4A34-9DA294DA24DE}"/>
              </a:ext>
            </a:extLst>
          </p:cNvPr>
          <p:cNvSpPr>
            <a:spLocks noGrp="1"/>
          </p:cNvSpPr>
          <p:nvPr>
            <p:ph type="title"/>
          </p:nvPr>
        </p:nvSpPr>
        <p:spPr>
          <a:xfrm>
            <a:off x="454117" y="660400"/>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B9EB0D45-B07E-85CF-4FCB-E30001D04837}"/>
              </a:ext>
            </a:extLst>
          </p:cNvPr>
          <p:cNvSpPr/>
          <p:nvPr/>
        </p:nvSpPr>
        <p:spPr>
          <a:xfrm>
            <a:off x="10475" y="506971"/>
            <a:ext cx="9144000" cy="635102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lgn="just">
              <a:buFont typeface="Arial" panose="020B0604020202020204" pitchFamily="34" charset="0"/>
              <a:buChar char="•"/>
              <a:defRPr/>
            </a:pPr>
            <a:endParaRPr lang="en-US" dirty="0"/>
          </a:p>
        </p:txBody>
      </p:sp>
      <p:pic>
        <p:nvPicPr>
          <p:cNvPr id="14" name="Imagem 13">
            <a:extLst>
              <a:ext uri="{FF2B5EF4-FFF2-40B4-BE49-F238E27FC236}">
                <a16:creationId xmlns:a16="http://schemas.microsoft.com/office/drawing/2014/main" id="{9232985C-1D7A-9C0E-CC73-3E41F17F12ED}"/>
              </a:ext>
            </a:extLst>
          </p:cNvPr>
          <p:cNvPicPr>
            <a:picLocks noChangeAspect="1"/>
          </p:cNvPicPr>
          <p:nvPr/>
        </p:nvPicPr>
        <p:blipFill rotWithShape="1">
          <a:blip r:embed="rId3"/>
          <a:srcRect l="4011" t="5870" b="5513"/>
          <a:stretch/>
        </p:blipFill>
        <p:spPr>
          <a:xfrm>
            <a:off x="3169324" y="766082"/>
            <a:ext cx="3331029" cy="2083217"/>
          </a:xfrm>
          <a:prstGeom prst="rect">
            <a:avLst/>
          </a:prstGeom>
        </p:spPr>
      </p:pic>
      <p:sp>
        <p:nvSpPr>
          <p:cNvPr id="16" name="CaixaDeTexto 15">
            <a:extLst>
              <a:ext uri="{FF2B5EF4-FFF2-40B4-BE49-F238E27FC236}">
                <a16:creationId xmlns:a16="http://schemas.microsoft.com/office/drawing/2014/main" id="{D06083E8-5C03-0C08-B4AE-2735307DE587}"/>
              </a:ext>
            </a:extLst>
          </p:cNvPr>
          <p:cNvSpPr txBox="1"/>
          <p:nvPr/>
        </p:nvSpPr>
        <p:spPr>
          <a:xfrm>
            <a:off x="2338900" y="2849299"/>
            <a:ext cx="5570375" cy="646331"/>
          </a:xfrm>
          <a:prstGeom prst="rect">
            <a:avLst/>
          </a:prstGeom>
          <a:noFill/>
        </p:spPr>
        <p:txBody>
          <a:bodyPr wrap="square" rtlCol="0">
            <a:spAutoFit/>
          </a:bodyPr>
          <a:lstStyle/>
          <a:p>
            <a:r>
              <a:rPr lang="en-US" dirty="0">
                <a:solidFill>
                  <a:schemeClr val="bg1"/>
                </a:solidFill>
              </a:rPr>
              <a:t>May-Britt Moser, John </a:t>
            </a:r>
            <a:r>
              <a:rPr lang="en-US" dirty="0" err="1">
                <a:solidFill>
                  <a:schemeClr val="bg1"/>
                </a:solidFill>
              </a:rPr>
              <a:t>OKeefe</a:t>
            </a:r>
            <a:r>
              <a:rPr lang="en-US" dirty="0">
                <a:solidFill>
                  <a:schemeClr val="bg1"/>
                </a:solidFill>
              </a:rPr>
              <a:t> e Edvard Moser</a:t>
            </a:r>
          </a:p>
          <a:p>
            <a:endParaRPr lang="pt-BR" dirty="0"/>
          </a:p>
        </p:txBody>
      </p:sp>
      <p:sp>
        <p:nvSpPr>
          <p:cNvPr id="17" name="CaixaDeTexto 16">
            <a:extLst>
              <a:ext uri="{FF2B5EF4-FFF2-40B4-BE49-F238E27FC236}">
                <a16:creationId xmlns:a16="http://schemas.microsoft.com/office/drawing/2014/main" id="{378F7325-F44B-4E27-C0AF-44B69347D388}"/>
              </a:ext>
            </a:extLst>
          </p:cNvPr>
          <p:cNvSpPr txBox="1"/>
          <p:nvPr/>
        </p:nvSpPr>
        <p:spPr>
          <a:xfrm>
            <a:off x="6602990" y="1623024"/>
            <a:ext cx="2448848" cy="369332"/>
          </a:xfrm>
          <a:prstGeom prst="rect">
            <a:avLst/>
          </a:prstGeom>
          <a:noFill/>
        </p:spPr>
        <p:txBody>
          <a:bodyPr wrap="square" rtlCol="0">
            <a:spAutoFit/>
          </a:bodyPr>
          <a:lstStyle/>
          <a:p>
            <a:r>
              <a:rPr lang="pt-BR" dirty="0">
                <a:solidFill>
                  <a:schemeClr val="bg1"/>
                </a:solidFill>
              </a:rPr>
              <a:t>Prêmio Nobel 2014</a:t>
            </a:r>
          </a:p>
        </p:txBody>
      </p:sp>
      <p:pic>
        <p:nvPicPr>
          <p:cNvPr id="19" name="Imagem 18">
            <a:extLst>
              <a:ext uri="{FF2B5EF4-FFF2-40B4-BE49-F238E27FC236}">
                <a16:creationId xmlns:a16="http://schemas.microsoft.com/office/drawing/2014/main" id="{09D8947A-DB59-64E6-475C-8D51B7294D16}"/>
              </a:ext>
            </a:extLst>
          </p:cNvPr>
          <p:cNvPicPr>
            <a:picLocks noChangeAspect="1"/>
          </p:cNvPicPr>
          <p:nvPr/>
        </p:nvPicPr>
        <p:blipFill>
          <a:blip r:embed="rId4"/>
          <a:stretch>
            <a:fillRect/>
          </a:stretch>
        </p:blipFill>
        <p:spPr>
          <a:xfrm>
            <a:off x="0" y="3503251"/>
            <a:ext cx="5274049" cy="2924473"/>
          </a:xfrm>
          <a:prstGeom prst="rect">
            <a:avLst/>
          </a:prstGeom>
        </p:spPr>
      </p:pic>
      <p:pic>
        <p:nvPicPr>
          <p:cNvPr id="21" name="Imagem 20">
            <a:extLst>
              <a:ext uri="{FF2B5EF4-FFF2-40B4-BE49-F238E27FC236}">
                <a16:creationId xmlns:a16="http://schemas.microsoft.com/office/drawing/2014/main" id="{90383F58-0D90-B5BF-BE93-ADBBFDA330A8}"/>
              </a:ext>
            </a:extLst>
          </p:cNvPr>
          <p:cNvPicPr>
            <a:picLocks noChangeAspect="1"/>
          </p:cNvPicPr>
          <p:nvPr/>
        </p:nvPicPr>
        <p:blipFill rotWithShape="1">
          <a:blip r:embed="rId5"/>
          <a:srcRect b="5927"/>
          <a:stretch/>
        </p:blipFill>
        <p:spPr>
          <a:xfrm>
            <a:off x="85996" y="607131"/>
            <a:ext cx="2741074" cy="1959759"/>
          </a:xfrm>
          <a:prstGeom prst="rect">
            <a:avLst/>
          </a:prstGeom>
        </p:spPr>
      </p:pic>
      <p:pic>
        <p:nvPicPr>
          <p:cNvPr id="23" name="Imagem 22">
            <a:extLst>
              <a:ext uri="{FF2B5EF4-FFF2-40B4-BE49-F238E27FC236}">
                <a16:creationId xmlns:a16="http://schemas.microsoft.com/office/drawing/2014/main" id="{88916CB3-9FA1-CEDF-D97D-DCE3DF79A47C}"/>
              </a:ext>
            </a:extLst>
          </p:cNvPr>
          <p:cNvPicPr>
            <a:picLocks noChangeAspect="1"/>
          </p:cNvPicPr>
          <p:nvPr/>
        </p:nvPicPr>
        <p:blipFill>
          <a:blip r:embed="rId6"/>
          <a:stretch>
            <a:fillRect/>
          </a:stretch>
        </p:blipFill>
        <p:spPr>
          <a:xfrm>
            <a:off x="5666890" y="4058767"/>
            <a:ext cx="2922933" cy="1637672"/>
          </a:xfrm>
          <a:prstGeom prst="rect">
            <a:avLst/>
          </a:prstGeom>
        </p:spPr>
      </p:pic>
      <p:sp>
        <p:nvSpPr>
          <p:cNvPr id="24" name="CaixaDeTexto 23">
            <a:extLst>
              <a:ext uri="{FF2B5EF4-FFF2-40B4-BE49-F238E27FC236}">
                <a16:creationId xmlns:a16="http://schemas.microsoft.com/office/drawing/2014/main" id="{8368BC60-AAD7-284F-788E-81AABFAA73FF}"/>
              </a:ext>
            </a:extLst>
          </p:cNvPr>
          <p:cNvSpPr txBox="1"/>
          <p:nvPr/>
        </p:nvSpPr>
        <p:spPr>
          <a:xfrm>
            <a:off x="0" y="14069"/>
            <a:ext cx="9624088" cy="461665"/>
          </a:xfrm>
          <a:prstGeom prst="rect">
            <a:avLst/>
          </a:prstGeom>
          <a:noFill/>
        </p:spPr>
        <p:txBody>
          <a:bodyPr wrap="square" rtlCol="0">
            <a:spAutoFit/>
          </a:bodyPr>
          <a:lstStyle/>
          <a:p>
            <a:r>
              <a:rPr lang="pt-BR" sz="2400" dirty="0">
                <a:solidFill>
                  <a:schemeClr val="bg1"/>
                </a:solidFill>
              </a:rPr>
              <a:t>O COMPLEXO HIPOCAMPAL:  </a:t>
            </a:r>
            <a:r>
              <a:rPr lang="pt-BR" sz="2400" dirty="0">
                <a:solidFill>
                  <a:schemeClr val="accent6">
                    <a:lumMod val="75000"/>
                  </a:schemeClr>
                </a:solidFill>
              </a:rPr>
              <a:t>PLACE-CELLS</a:t>
            </a:r>
            <a:r>
              <a:rPr lang="pt-BR" sz="2400" dirty="0">
                <a:solidFill>
                  <a:schemeClr val="bg1"/>
                </a:solidFill>
              </a:rPr>
              <a:t>  &amp;  2 </a:t>
            </a:r>
            <a:r>
              <a:rPr lang="pt-BR" sz="2400" dirty="0">
                <a:solidFill>
                  <a:srgbClr val="993366"/>
                </a:solidFill>
              </a:rPr>
              <a:t>GRID CELLS</a:t>
            </a:r>
          </a:p>
        </p:txBody>
      </p:sp>
    </p:spTree>
    <p:extLst>
      <p:ext uri="{BB962C8B-B14F-4D97-AF65-F5344CB8AC3E}">
        <p14:creationId xmlns:p14="http://schemas.microsoft.com/office/powerpoint/2010/main" val="656701406"/>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867974-3F46-1B13-86AF-3971E1CFCC1B}"/>
              </a:ext>
            </a:extLst>
          </p:cNvPr>
          <p:cNvSpPr>
            <a:spLocks noGrp="1"/>
          </p:cNvSpPr>
          <p:nvPr>
            <p:ph type="title"/>
          </p:nvPr>
        </p:nvSpPr>
        <p:spPr/>
        <p:txBody>
          <a:bodyPr>
            <a:normAutofit fontScale="90000"/>
          </a:bodyPr>
          <a:lstStyle/>
          <a:p>
            <a:r>
              <a:rPr lang="pt-BR" dirty="0">
                <a:solidFill>
                  <a:schemeClr val="bg1"/>
                </a:solidFill>
              </a:rPr>
              <a:t>Córtices </a:t>
            </a:r>
            <a:r>
              <a:rPr lang="pt-BR" dirty="0" err="1">
                <a:solidFill>
                  <a:schemeClr val="bg1"/>
                </a:solidFill>
              </a:rPr>
              <a:t>entorrinal</a:t>
            </a:r>
            <a:r>
              <a:rPr lang="pt-BR" dirty="0">
                <a:solidFill>
                  <a:schemeClr val="bg1"/>
                </a:solidFill>
              </a:rPr>
              <a:t> e </a:t>
            </a:r>
            <a:r>
              <a:rPr lang="pt-BR" dirty="0" err="1">
                <a:solidFill>
                  <a:schemeClr val="bg1"/>
                </a:solidFill>
              </a:rPr>
              <a:t>retrosplenial</a:t>
            </a:r>
            <a:endParaRPr lang="pt-BR" dirty="0">
              <a:solidFill>
                <a:schemeClr val="bg1"/>
              </a:solidFill>
            </a:endParaRPr>
          </a:p>
        </p:txBody>
      </p:sp>
      <p:graphicFrame>
        <p:nvGraphicFramePr>
          <p:cNvPr id="5" name="Objeto 4">
            <a:extLst>
              <a:ext uri="{FF2B5EF4-FFF2-40B4-BE49-F238E27FC236}">
                <a16:creationId xmlns:a16="http://schemas.microsoft.com/office/drawing/2014/main" id="{6305D51D-3061-9038-CF33-A259F885BA7E}"/>
              </a:ext>
            </a:extLst>
          </p:cNvPr>
          <p:cNvGraphicFramePr>
            <a:graphicFrameLocks noChangeAspect="1"/>
          </p:cNvGraphicFramePr>
          <p:nvPr>
            <p:extLst>
              <p:ext uri="{D42A27DB-BD31-4B8C-83A1-F6EECF244321}">
                <p14:modId xmlns:p14="http://schemas.microsoft.com/office/powerpoint/2010/main" val="957147879"/>
              </p:ext>
            </p:extLst>
          </p:nvPr>
        </p:nvGraphicFramePr>
        <p:xfrm>
          <a:off x="674255" y="1482555"/>
          <a:ext cx="7638472" cy="5320212"/>
        </p:xfrm>
        <a:graphic>
          <a:graphicData uri="http://schemas.openxmlformats.org/presentationml/2006/ole">
            <mc:AlternateContent xmlns:mc="http://schemas.openxmlformats.org/markup-compatibility/2006">
              <mc:Choice xmlns:v="urn:schemas-microsoft-com:vml" Requires="v">
                <p:oleObj r:id="rId2" imgW="4629188" imgH="3224178" progId="">
                  <p:embed/>
                </p:oleObj>
              </mc:Choice>
              <mc:Fallback>
                <p:oleObj r:id="rId2" imgW="4629188" imgH="3224178" progId="">
                  <p:embed/>
                  <p:pic>
                    <p:nvPicPr>
                      <p:cNvPr id="0" name=""/>
                      <p:cNvPicPr/>
                      <p:nvPr/>
                    </p:nvPicPr>
                    <p:blipFill>
                      <a:blip r:embed="rId3"/>
                      <a:stretch>
                        <a:fillRect/>
                      </a:stretch>
                    </p:blipFill>
                    <p:spPr>
                      <a:xfrm>
                        <a:off x="674255" y="1482555"/>
                        <a:ext cx="7638472" cy="5320212"/>
                      </a:xfrm>
                      <a:prstGeom prst="rect">
                        <a:avLst/>
                      </a:prstGeom>
                    </p:spPr>
                  </p:pic>
                </p:oleObj>
              </mc:Fallback>
            </mc:AlternateContent>
          </a:graphicData>
        </a:graphic>
      </p:graphicFrame>
    </p:spTree>
    <p:extLst>
      <p:ext uri="{BB962C8B-B14F-4D97-AF65-F5344CB8AC3E}">
        <p14:creationId xmlns:p14="http://schemas.microsoft.com/office/powerpoint/2010/main" val="3636946749"/>
      </p:ext>
    </p:extLst>
  </p:cSld>
  <p:clrMapOvr>
    <a:masterClrMapping/>
  </p:clrMapOvr>
  <p:transition>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8034</TotalTime>
  <Words>1184</Words>
  <Application>Microsoft Office PowerPoint</Application>
  <PresentationFormat>Apresentação na tela (4:3)</PresentationFormat>
  <Paragraphs>159</Paragraphs>
  <Slides>28</Slides>
  <Notes>22</Notes>
  <HiddenSlides>0</HiddenSlides>
  <MMClips>2</MMClips>
  <ScaleCrop>false</ScaleCrop>
  <HeadingPairs>
    <vt:vector size="8" baseType="variant">
      <vt:variant>
        <vt:lpstr>Fontes usadas</vt:lpstr>
      </vt:variant>
      <vt:variant>
        <vt:i4>7</vt:i4>
      </vt:variant>
      <vt:variant>
        <vt:lpstr>Tema</vt:lpstr>
      </vt:variant>
      <vt:variant>
        <vt:i4>1</vt:i4>
      </vt:variant>
      <vt:variant>
        <vt:lpstr>Servidores OLE inseridos</vt:lpstr>
      </vt:variant>
      <vt:variant>
        <vt:i4>0</vt:i4>
      </vt:variant>
      <vt:variant>
        <vt:lpstr>Títulos de slides</vt:lpstr>
      </vt:variant>
      <vt:variant>
        <vt:i4>28</vt:i4>
      </vt:variant>
    </vt:vector>
  </HeadingPairs>
  <TitlesOfParts>
    <vt:vector size="36" baseType="lpstr">
      <vt:lpstr>Arial</vt:lpstr>
      <vt:lpstr>Calibri</vt:lpstr>
      <vt:lpstr>Century Gothic</vt:lpstr>
      <vt:lpstr>Corbel</vt:lpstr>
      <vt:lpstr>Wingdings</vt:lpstr>
      <vt:lpstr>Wingdings 2</vt:lpstr>
      <vt:lpstr>Wingdings 3</vt:lpstr>
      <vt:lpstr>Module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Córtices entorrinal e retrosplenial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Aniela</dc:creator>
  <cp:lastModifiedBy>Aniela Franca</cp:lastModifiedBy>
  <cp:revision>328</cp:revision>
  <dcterms:created xsi:type="dcterms:W3CDTF">2008-09-06T17:21:06Z</dcterms:created>
  <dcterms:modified xsi:type="dcterms:W3CDTF">2024-07-07T16:40:55Z</dcterms:modified>
</cp:coreProperties>
</file>