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7"/>
  </p:notesMasterIdLst>
  <p:handoutMasterIdLst>
    <p:handoutMasterId r:id="rId8"/>
  </p:handoutMasterIdLst>
  <p:sldIdLst>
    <p:sldId id="284" r:id="rId2"/>
    <p:sldId id="281" r:id="rId3"/>
    <p:sldId id="286" r:id="rId4"/>
    <p:sldId id="271" r:id="rId5"/>
    <p:sldId id="283"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Welcome" id="{E75E278A-FF0E-49A4-B170-79828D63BBAD}">
          <p14:sldIdLst>
            <p14:sldId id="284"/>
          </p14:sldIdLst>
        </p14:section>
        <p14:section name="Design, Morph, Annotate, Work Together, Tell Me" id="{B9B51309-D148-4332-87C2-07BE32FBCA3B}">
          <p14:sldIdLst>
            <p14:sldId id="281"/>
            <p14:sldId id="286"/>
            <p14:sldId id="271"/>
            <p14:sldId id="283"/>
          </p14:sldIdLst>
        </p14:section>
        <p14:section name="Learn More" id="{2CC34DB2-6590-42C0-AD4B-A04C6060184E}">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24726"/>
    <a:srgbClr val="404040"/>
    <a:srgbClr val="FF9B45"/>
    <a:srgbClr val="DD462F"/>
    <a:srgbClr val="F8CFB6"/>
    <a:srgbClr val="F8CAB6"/>
    <a:srgbClr val="923922"/>
    <a:srgbClr val="F5F5F5"/>
    <a:srgbClr val="F2F2F2"/>
    <a:srgbClr val="D2B4A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241" autoAdjust="0"/>
  </p:normalViewPr>
  <p:slideViewPr>
    <p:cSldViewPr snapToGrid="0">
      <p:cViewPr varScale="1">
        <p:scale>
          <a:sx n="110" d="100"/>
          <a:sy n="110" d="100"/>
        </p:scale>
        <p:origin x="552" y="96"/>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84" d="100"/>
          <a:sy n="84" d="100"/>
        </p:scale>
        <p:origin x="3828"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0680FBE-A8DF-4758-9AC4-3A9E1039168F}" type="datetimeFigureOut">
              <a:rPr lang="en-US" smtClean="0"/>
              <a:t>5/24/2023</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C679768-A2FC-4D08-91F6-8DCE6C566B36}" type="slidenum">
              <a:rPr lang="en-US" smtClean="0"/>
              <a:t>‹nº›</a:t>
            </a:fld>
            <a:endParaRPr lang="en-US" dirty="0"/>
          </a:p>
        </p:txBody>
      </p:sp>
    </p:spTree>
    <p:extLst>
      <p:ext uri="{BB962C8B-B14F-4D97-AF65-F5344CB8AC3E}">
        <p14:creationId xmlns:p14="http://schemas.microsoft.com/office/powerpoint/2010/main" val="18302551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C13577B-6902-467D-A26C-08A0DD5E4E03}" type="datetimeFigureOut">
              <a:rPr lang="en-US" smtClean="0"/>
              <a:t>5/24/2023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61EA0F-A667-4B49-8422-0062BC55E249}" type="slidenum">
              <a:rPr lang="en-US" smtClean="0"/>
              <a:t>‹nº›</a:t>
            </a:fld>
            <a:endParaRPr lang="en-US" dirty="0"/>
          </a:p>
        </p:txBody>
      </p:sp>
    </p:spTree>
    <p:extLst>
      <p:ext uri="{BB962C8B-B14F-4D97-AF65-F5344CB8AC3E}">
        <p14:creationId xmlns:p14="http://schemas.microsoft.com/office/powerpoint/2010/main" val="33819102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p:cNvSpPr/>
          <p:nvPr userDrawn="1"/>
        </p:nvSpPr>
        <p:spPr bwMode="blackWhite">
          <a:xfrm>
            <a:off x="254950" y="262784"/>
            <a:ext cx="11682101" cy="6332433"/>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17185494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9" name="Rectangle 8"/>
          <p:cNvSpPr/>
          <p:nvPr userDrawn="1"/>
        </p:nvSpPr>
        <p:spPr>
          <a:xfrm>
            <a:off x="256032" y="265176"/>
            <a:ext cx="11683049" cy="633243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12" name="Straight Connector 11"/>
          <p:cNvCxnSpPr/>
          <p:nvPr userDrawn="1"/>
        </p:nvCxnSpPr>
        <p:spPr>
          <a:xfrm>
            <a:off x="604434" y="1196392"/>
            <a:ext cx="10983132" cy="0"/>
          </a:xfrm>
          <a:prstGeom prst="line">
            <a:avLst/>
          </a:prstGeom>
          <a:ln w="25400">
            <a:solidFill>
              <a:srgbClr val="D24726"/>
            </a:solidFill>
          </a:ln>
        </p:spPr>
        <p:style>
          <a:lnRef idx="1">
            <a:schemeClr val="accent1"/>
          </a:lnRef>
          <a:fillRef idx="0">
            <a:schemeClr val="accent1"/>
          </a:fillRef>
          <a:effectRef idx="0">
            <a:schemeClr val="accent1"/>
          </a:effectRef>
          <a:fontRef idx="minor">
            <a:schemeClr val="tx1"/>
          </a:fontRef>
        </p:style>
      </p:cxnSp>
      <p:sp>
        <p:nvSpPr>
          <p:cNvPr id="4" name="Title 3"/>
          <p:cNvSpPr>
            <a:spLocks noGrp="1"/>
          </p:cNvSpPr>
          <p:nvPr>
            <p:ph type="title"/>
          </p:nvPr>
        </p:nvSpPr>
        <p:spPr>
          <a:xfrm>
            <a:off x="521207" y="448056"/>
            <a:ext cx="6877119" cy="640080"/>
          </a:xfrm>
        </p:spPr>
        <p:txBody>
          <a:bodyPr anchor="b" anchorCtr="0">
            <a:normAutofit/>
          </a:bodyPr>
          <a:lstStyle>
            <a:lvl1pPr>
              <a:defRPr sz="2800">
                <a:solidFill>
                  <a:schemeClr val="bg2">
                    <a:lumMod val="25000"/>
                  </a:schemeClr>
                </a:solidFill>
              </a:defRPr>
            </a:lvl1pPr>
          </a:lstStyle>
          <a:p>
            <a:r>
              <a:rPr lang="en-US"/>
              <a:t>Click to edit Master title style</a:t>
            </a:r>
            <a:endParaRPr lang="en-US" dirty="0"/>
          </a:p>
        </p:txBody>
      </p:sp>
      <p:sp>
        <p:nvSpPr>
          <p:cNvPr id="3" name="Content Placeholder 2"/>
          <p:cNvSpPr>
            <a:spLocks noGrp="1"/>
          </p:cNvSpPr>
          <p:nvPr>
            <p:ph sz="quarter" idx="10"/>
          </p:nvPr>
        </p:nvSpPr>
        <p:spPr>
          <a:xfrm>
            <a:off x="539496" y="1435608"/>
            <a:ext cx="4416552" cy="3977640"/>
          </a:xfrm>
        </p:spPr>
        <p:txBody>
          <a:bodyPr vert="horz" lIns="91440" tIns="45720" rIns="91440" bIns="45720" rtlCol="0">
            <a:normAutofit/>
          </a:bodyPr>
          <a:lstStyle>
            <a:lvl1pPr>
              <a:defRPr lang="en-US" sz="1200" smtClean="0">
                <a:solidFill>
                  <a:schemeClr val="tx1">
                    <a:lumMod val="75000"/>
                    <a:lumOff val="25000"/>
                  </a:schemeClr>
                </a:solidFill>
              </a:defRPr>
            </a:lvl1pPr>
            <a:lvl2pPr>
              <a:defRPr lang="en-US" sz="1200" smtClean="0">
                <a:solidFill>
                  <a:schemeClr val="tx1">
                    <a:lumMod val="75000"/>
                    <a:lumOff val="25000"/>
                  </a:schemeClr>
                </a:solidFill>
              </a:defRPr>
            </a:lvl2pPr>
            <a:lvl3pPr>
              <a:defRPr lang="en-US" sz="1200" smtClean="0">
                <a:solidFill>
                  <a:schemeClr val="tx1">
                    <a:lumMod val="75000"/>
                    <a:lumOff val="25000"/>
                  </a:schemeClr>
                </a:solidFill>
              </a:defRPr>
            </a:lvl3pPr>
            <a:lvl4pPr>
              <a:defRPr lang="en-US" sz="1200" smtClean="0">
                <a:solidFill>
                  <a:schemeClr val="tx1">
                    <a:lumMod val="75000"/>
                    <a:lumOff val="25000"/>
                  </a:schemeClr>
                </a:solidFill>
              </a:defRPr>
            </a:lvl4pPr>
            <a:lvl5pPr>
              <a:defRPr lang="en-US" sz="1200">
                <a:solidFill>
                  <a:schemeClr val="tx1">
                    <a:lumMod val="75000"/>
                    <a:lumOff val="25000"/>
                  </a:schemeClr>
                </a:solidFill>
              </a:defRPr>
            </a:lvl5pPr>
          </a:lstStyle>
          <a:p>
            <a:pPr marL="0" lvl="0" indent="0">
              <a:lnSpc>
                <a:spcPct val="150000"/>
              </a:lnSpc>
              <a:spcBef>
                <a:spcPts val="1000"/>
              </a:spcBef>
              <a:spcAft>
                <a:spcPts val="1200"/>
              </a:spcAft>
              <a:buNone/>
            </a:pPr>
            <a:r>
              <a:rPr lang="en-US"/>
              <a:t>Click to edit Master text styles</a:t>
            </a:r>
          </a:p>
          <a:p>
            <a:pPr marL="0" lvl="1" indent="0">
              <a:lnSpc>
                <a:spcPct val="150000"/>
              </a:lnSpc>
              <a:spcBef>
                <a:spcPts val="1000"/>
              </a:spcBef>
              <a:spcAft>
                <a:spcPts val="1200"/>
              </a:spcAft>
              <a:buNone/>
            </a:pPr>
            <a:r>
              <a:rPr lang="en-US"/>
              <a:t>Second level</a:t>
            </a:r>
          </a:p>
          <a:p>
            <a:pPr marL="0" lvl="2" indent="0">
              <a:lnSpc>
                <a:spcPct val="150000"/>
              </a:lnSpc>
              <a:spcBef>
                <a:spcPts val="1000"/>
              </a:spcBef>
              <a:spcAft>
                <a:spcPts val="1200"/>
              </a:spcAft>
              <a:buNone/>
            </a:pPr>
            <a:r>
              <a:rPr lang="en-US"/>
              <a:t>Third level</a:t>
            </a:r>
          </a:p>
          <a:p>
            <a:pPr marL="0" lvl="3" indent="0">
              <a:lnSpc>
                <a:spcPct val="150000"/>
              </a:lnSpc>
              <a:spcBef>
                <a:spcPts val="1000"/>
              </a:spcBef>
              <a:spcAft>
                <a:spcPts val="1200"/>
              </a:spcAft>
              <a:buNone/>
            </a:pPr>
            <a:r>
              <a:rPr lang="en-US"/>
              <a:t>Fourth level</a:t>
            </a:r>
          </a:p>
          <a:p>
            <a:pPr marL="0" lvl="4" indent="0">
              <a:lnSpc>
                <a:spcPct val="150000"/>
              </a:lnSpc>
              <a:spcBef>
                <a:spcPts val="1000"/>
              </a:spcBef>
              <a:spcAft>
                <a:spcPts val="1200"/>
              </a:spcAft>
              <a:buNone/>
            </a:pPr>
            <a:r>
              <a:rPr lang="en-US"/>
              <a:t>Fifth level</a:t>
            </a:r>
            <a:endParaRPr lang="en-US" dirty="0"/>
          </a:p>
        </p:txBody>
      </p:sp>
      <p:sp>
        <p:nvSpPr>
          <p:cNvPr id="6" name="Date Placeholder 3"/>
          <p:cNvSpPr>
            <a:spLocks noGrp="1"/>
          </p:cNvSpPr>
          <p:nvPr>
            <p:ph type="dt" sz="half" idx="2"/>
          </p:nvPr>
        </p:nvSpPr>
        <p:spPr>
          <a:xfrm>
            <a:off x="539496" y="6203952"/>
            <a:ext cx="3276600" cy="365125"/>
          </a:xfrm>
          <a:prstGeom prst="rect">
            <a:avLst/>
          </a:prstGeom>
        </p:spPr>
        <p:txBody>
          <a:bodyPr vert="horz" lIns="91440" tIns="45720" rIns="91440" bIns="45720" rtlCol="0" anchor="ctr"/>
          <a:lstStyle>
            <a:lvl1pPr algn="l">
              <a:defRPr sz="1200" baseline="0">
                <a:solidFill>
                  <a:schemeClr val="tx1">
                    <a:lumMod val="65000"/>
                    <a:lumOff val="35000"/>
                  </a:schemeClr>
                </a:solidFill>
              </a:defRPr>
            </a:lvl1pPr>
          </a:lstStyle>
          <a:p>
            <a:fld id="{8BEEBAAA-29B5-4AF5-BC5F-7E580C29002D}" type="datetimeFigureOut">
              <a:rPr lang="en-US" smtClean="0"/>
              <a:pPr/>
              <a:t>5/24/2023</a:t>
            </a:fld>
            <a:endParaRPr lang="en-US" dirty="0"/>
          </a:p>
        </p:txBody>
      </p:sp>
      <p:sp>
        <p:nvSpPr>
          <p:cNvPr id="7" name="Footer Placeholder 4"/>
          <p:cNvSpPr>
            <a:spLocks noGrp="1"/>
          </p:cNvSpPr>
          <p:nvPr>
            <p:ph type="ftr" sz="quarter" idx="3"/>
          </p:nvPr>
        </p:nvSpPr>
        <p:spPr>
          <a:xfrm>
            <a:off x="4648200" y="6203952"/>
            <a:ext cx="2895600" cy="365125"/>
          </a:xfrm>
          <a:prstGeom prst="rect">
            <a:avLst/>
          </a:prstGeom>
        </p:spPr>
        <p:txBody>
          <a:bodyPr vert="horz" lIns="91440" tIns="45720" rIns="91440" bIns="45720" rtlCol="0" anchor="ctr"/>
          <a:lstStyle>
            <a:lvl1pPr algn="ctr">
              <a:defRPr sz="1200" baseline="0">
                <a:solidFill>
                  <a:schemeClr val="tx1">
                    <a:lumMod val="65000"/>
                    <a:lumOff val="35000"/>
                  </a:schemeClr>
                </a:solidFill>
              </a:defRPr>
            </a:lvl1pPr>
          </a:lstStyle>
          <a:p>
            <a:endParaRPr lang="en-US" dirty="0"/>
          </a:p>
        </p:txBody>
      </p:sp>
      <p:sp>
        <p:nvSpPr>
          <p:cNvPr id="8" name="Slide Number Placeholder 5"/>
          <p:cNvSpPr>
            <a:spLocks noGrp="1"/>
          </p:cNvSpPr>
          <p:nvPr>
            <p:ph type="sldNum" sz="quarter" idx="4"/>
          </p:nvPr>
        </p:nvSpPr>
        <p:spPr>
          <a:xfrm>
            <a:off x="8371926" y="6203952"/>
            <a:ext cx="3276600" cy="365125"/>
          </a:xfrm>
          <a:prstGeom prst="rect">
            <a:avLst/>
          </a:prstGeom>
        </p:spPr>
        <p:txBody>
          <a:bodyPr vert="horz" lIns="91440" tIns="45720" rIns="91440" bIns="45720" rtlCol="0" anchor="ctr"/>
          <a:lstStyle>
            <a:lvl1pPr algn="r">
              <a:defRPr sz="1200" baseline="0">
                <a:solidFill>
                  <a:schemeClr val="tx1">
                    <a:lumMod val="65000"/>
                    <a:lumOff val="35000"/>
                  </a:schemeClr>
                </a:solidFill>
              </a:defRPr>
            </a:lvl1pPr>
          </a:lstStyle>
          <a:p>
            <a:fld id="{9860EDB8-5305-433F-BE41-D7A86D811DB3}" type="slidenum">
              <a:rPr lang="en-US" smtClean="0"/>
              <a:pPr/>
              <a:t>‹nº›</a:t>
            </a:fld>
            <a:endParaRPr lang="en-US" dirty="0"/>
          </a:p>
        </p:txBody>
      </p:sp>
    </p:spTree>
    <p:extLst>
      <p:ext uri="{BB962C8B-B14F-4D97-AF65-F5344CB8AC3E}">
        <p14:creationId xmlns:p14="http://schemas.microsoft.com/office/powerpoint/2010/main" val="21858365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9" name="Rectangle 8"/>
          <p:cNvSpPr/>
          <p:nvPr userDrawn="1"/>
        </p:nvSpPr>
        <p:spPr>
          <a:xfrm>
            <a:off x="254951" y="262784"/>
            <a:ext cx="11683049" cy="633243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0" name="Rectangle 9"/>
          <p:cNvSpPr/>
          <p:nvPr userDrawn="1"/>
        </p:nvSpPr>
        <p:spPr bwMode="blackWhite">
          <a:xfrm>
            <a:off x="254950" y="262784"/>
            <a:ext cx="11682101" cy="2072643"/>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p:nvPr>
        </p:nvSpPr>
        <p:spPr>
          <a:xfrm>
            <a:off x="521208" y="1536192"/>
            <a:ext cx="6876288" cy="640080"/>
          </a:xfrm>
        </p:spPr>
        <p:txBody>
          <a:bodyPr>
            <a:normAutofit/>
          </a:bodyPr>
          <a:lstStyle>
            <a:lvl1pPr>
              <a:defRPr sz="3600">
                <a:solidFill>
                  <a:schemeClr val="bg1"/>
                </a:solidFill>
              </a:defRPr>
            </a:lvl1pPr>
          </a:lstStyle>
          <a:p>
            <a:r>
              <a:rPr lang="en-US"/>
              <a:t>Click to edit Master title style</a:t>
            </a:r>
            <a:endParaRPr lang="en-US" dirty="0"/>
          </a:p>
        </p:txBody>
      </p:sp>
      <p:sp>
        <p:nvSpPr>
          <p:cNvPr id="7" name="Content Placeholder 6"/>
          <p:cNvSpPr>
            <a:spLocks noGrp="1"/>
          </p:cNvSpPr>
          <p:nvPr>
            <p:ph sz="quarter" idx="13"/>
          </p:nvPr>
        </p:nvSpPr>
        <p:spPr>
          <a:xfrm>
            <a:off x="539496" y="2560320"/>
            <a:ext cx="9445752" cy="3977640"/>
          </a:xfrm>
        </p:spPr>
        <p:txBody>
          <a:bodyPr vert="horz" lIns="91440" tIns="45720" rIns="91440" bIns="45720" rtlCol="0">
            <a:normAutofit/>
          </a:bodyPr>
          <a:lstStyle>
            <a:lvl1pPr>
              <a:defRPr lang="en-US" sz="2400" smtClean="0">
                <a:solidFill>
                  <a:schemeClr val="tx1">
                    <a:lumMod val="75000"/>
                    <a:lumOff val="25000"/>
                  </a:schemeClr>
                </a:solidFill>
                <a:latin typeface="+mj-lt"/>
              </a:defRPr>
            </a:lvl1pPr>
            <a:lvl2pPr>
              <a:defRPr lang="en-US" sz="1200" dirty="0" smtClean="0">
                <a:solidFill>
                  <a:schemeClr val="tx1">
                    <a:lumMod val="75000"/>
                    <a:lumOff val="25000"/>
                  </a:schemeClr>
                </a:solidFill>
              </a:defRPr>
            </a:lvl2pPr>
            <a:lvl3pPr>
              <a:defRPr lang="en-US" sz="1200" dirty="0" smtClean="0">
                <a:solidFill>
                  <a:schemeClr val="tx1">
                    <a:lumMod val="75000"/>
                    <a:lumOff val="25000"/>
                  </a:schemeClr>
                </a:solidFill>
              </a:defRPr>
            </a:lvl3pPr>
            <a:lvl4pPr>
              <a:defRPr lang="en-US" sz="1200" dirty="0" smtClean="0">
                <a:solidFill>
                  <a:schemeClr val="tx1">
                    <a:lumMod val="75000"/>
                    <a:lumOff val="25000"/>
                  </a:schemeClr>
                </a:solidFill>
              </a:defRPr>
            </a:lvl4pPr>
            <a:lvl5pPr>
              <a:defRPr lang="en-US" sz="1200" dirty="0">
                <a:solidFill>
                  <a:schemeClr val="tx1">
                    <a:lumMod val="75000"/>
                    <a:lumOff val="25000"/>
                  </a:schemeClr>
                </a:solidFill>
              </a:defRPr>
            </a:lvl5pPr>
          </a:lstStyle>
          <a:p>
            <a:pPr marL="0" lvl="0" indent="0">
              <a:lnSpc>
                <a:spcPct val="150000"/>
              </a:lnSpc>
              <a:spcBef>
                <a:spcPts val="1000"/>
              </a:spcBef>
              <a:spcAft>
                <a:spcPts val="1200"/>
              </a:spcAft>
              <a:buNone/>
            </a:pPr>
            <a:r>
              <a:rPr lang="en-US"/>
              <a:t>Click to edit Master text styles</a:t>
            </a:r>
          </a:p>
          <a:p>
            <a:pPr marL="0" lvl="1" indent="0">
              <a:lnSpc>
                <a:spcPct val="150000"/>
              </a:lnSpc>
              <a:spcBef>
                <a:spcPts val="1000"/>
              </a:spcBef>
              <a:spcAft>
                <a:spcPts val="1200"/>
              </a:spcAft>
              <a:buNone/>
            </a:pPr>
            <a:r>
              <a:rPr lang="en-US"/>
              <a:t>Second level</a:t>
            </a:r>
          </a:p>
          <a:p>
            <a:pPr marL="0" lvl="2" indent="0">
              <a:lnSpc>
                <a:spcPct val="150000"/>
              </a:lnSpc>
              <a:spcBef>
                <a:spcPts val="1000"/>
              </a:spcBef>
              <a:spcAft>
                <a:spcPts val="1200"/>
              </a:spcAft>
              <a:buNone/>
            </a:pPr>
            <a:r>
              <a:rPr lang="en-US"/>
              <a:t>Third level</a:t>
            </a:r>
          </a:p>
          <a:p>
            <a:pPr marL="0" lvl="3" indent="0">
              <a:lnSpc>
                <a:spcPct val="150000"/>
              </a:lnSpc>
              <a:spcBef>
                <a:spcPts val="1000"/>
              </a:spcBef>
              <a:spcAft>
                <a:spcPts val="1200"/>
              </a:spcAft>
              <a:buNone/>
            </a:pPr>
            <a:r>
              <a:rPr lang="en-US"/>
              <a:t>Fourth level</a:t>
            </a:r>
          </a:p>
          <a:p>
            <a:pPr marL="0" lvl="4" indent="0">
              <a:lnSpc>
                <a:spcPct val="150000"/>
              </a:lnSpc>
              <a:spcBef>
                <a:spcPts val="1000"/>
              </a:spcBef>
              <a:spcAft>
                <a:spcPts val="1200"/>
              </a:spcAft>
              <a:buNone/>
            </a:pPr>
            <a:r>
              <a:rPr lang="en-US"/>
              <a:t>Fifth level</a:t>
            </a:r>
            <a:endParaRPr lang="en-US" dirty="0"/>
          </a:p>
        </p:txBody>
      </p:sp>
    </p:spTree>
    <p:extLst>
      <p:ext uri="{BB962C8B-B14F-4D97-AF65-F5344CB8AC3E}">
        <p14:creationId xmlns:p14="http://schemas.microsoft.com/office/powerpoint/2010/main" val="133565553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256032" y="265176"/>
            <a:ext cx="11683049" cy="633243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sp>
        <p:nvSpPr>
          <p:cNvPr id="2" name="Title Placeholder 1"/>
          <p:cNvSpPr>
            <a:spLocks noGrp="1"/>
          </p:cNvSpPr>
          <p:nvPr>
            <p:ph type="title"/>
          </p:nvPr>
        </p:nvSpPr>
        <p:spPr>
          <a:xfrm>
            <a:off x="521208" y="448056"/>
            <a:ext cx="6876288" cy="640080"/>
          </a:xfrm>
          <a:prstGeom prst="rect">
            <a:avLst/>
          </a:prstGeom>
        </p:spPr>
        <p:txBody>
          <a:bodyPr vert="horz" lIns="91440" tIns="45720" rIns="91440" bIns="45720" rtlCol="0" anchor="b" anchorCtr="0">
            <a:normAutofit/>
          </a:bodyPr>
          <a:lstStyle/>
          <a:p>
            <a:r>
              <a:rPr lang="en-US"/>
              <a:t>Click to edit Master title style</a:t>
            </a:r>
            <a:endParaRPr lang="en-US" dirty="0"/>
          </a:p>
        </p:txBody>
      </p:sp>
      <p:sp>
        <p:nvSpPr>
          <p:cNvPr id="3" name="Text Placeholder 2"/>
          <p:cNvSpPr>
            <a:spLocks noGrp="1"/>
          </p:cNvSpPr>
          <p:nvPr>
            <p:ph type="body" idx="1"/>
          </p:nvPr>
        </p:nvSpPr>
        <p:spPr>
          <a:xfrm>
            <a:off x="539496" y="1435608"/>
            <a:ext cx="4416552" cy="397764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39496" y="6203952"/>
            <a:ext cx="3276600" cy="365125"/>
          </a:xfrm>
          <a:prstGeom prst="rect">
            <a:avLst/>
          </a:prstGeom>
        </p:spPr>
        <p:txBody>
          <a:bodyPr vert="horz" lIns="91440" tIns="45720" rIns="91440" bIns="45720" rtlCol="0" anchor="ctr"/>
          <a:lstStyle>
            <a:lvl1pPr algn="l">
              <a:defRPr sz="1200" baseline="0">
                <a:solidFill>
                  <a:schemeClr val="tx1">
                    <a:lumMod val="65000"/>
                    <a:lumOff val="35000"/>
                  </a:schemeClr>
                </a:solidFill>
              </a:defRPr>
            </a:lvl1pPr>
          </a:lstStyle>
          <a:p>
            <a:fld id="{8BEEBAAA-29B5-4AF5-BC5F-7E580C29002D}" type="datetimeFigureOut">
              <a:rPr lang="en-US" smtClean="0"/>
              <a:pPr/>
              <a:t>5/24/2023</a:t>
            </a:fld>
            <a:endParaRPr lang="en-US" dirty="0"/>
          </a:p>
        </p:txBody>
      </p:sp>
      <p:sp>
        <p:nvSpPr>
          <p:cNvPr id="5" name="Footer Placeholder 4"/>
          <p:cNvSpPr>
            <a:spLocks noGrp="1"/>
          </p:cNvSpPr>
          <p:nvPr>
            <p:ph type="ftr" sz="quarter" idx="3"/>
          </p:nvPr>
        </p:nvSpPr>
        <p:spPr>
          <a:xfrm>
            <a:off x="4648200" y="6203952"/>
            <a:ext cx="2895600" cy="365125"/>
          </a:xfrm>
          <a:prstGeom prst="rect">
            <a:avLst/>
          </a:prstGeom>
        </p:spPr>
        <p:txBody>
          <a:bodyPr vert="horz" lIns="91440" tIns="45720" rIns="91440" bIns="45720" rtlCol="0" anchor="ctr"/>
          <a:lstStyle>
            <a:lvl1pPr algn="ctr">
              <a:defRPr sz="1200" baseline="0">
                <a:solidFill>
                  <a:schemeClr val="tx1">
                    <a:lumMod val="65000"/>
                    <a:lumOff val="35000"/>
                  </a:schemeClr>
                </a:solidFill>
              </a:defRPr>
            </a:lvl1pPr>
          </a:lstStyle>
          <a:p>
            <a:endParaRPr lang="en-US" dirty="0"/>
          </a:p>
        </p:txBody>
      </p:sp>
      <p:sp>
        <p:nvSpPr>
          <p:cNvPr id="6" name="Slide Number Placeholder 5"/>
          <p:cNvSpPr>
            <a:spLocks noGrp="1"/>
          </p:cNvSpPr>
          <p:nvPr>
            <p:ph type="sldNum" sz="quarter" idx="4"/>
          </p:nvPr>
        </p:nvSpPr>
        <p:spPr>
          <a:xfrm>
            <a:off x="8375904" y="6203952"/>
            <a:ext cx="3276600" cy="365125"/>
          </a:xfrm>
          <a:prstGeom prst="rect">
            <a:avLst/>
          </a:prstGeom>
        </p:spPr>
        <p:txBody>
          <a:bodyPr vert="horz" lIns="91440" tIns="45720" rIns="91440" bIns="45720" rtlCol="0" anchor="ctr"/>
          <a:lstStyle>
            <a:lvl1pPr algn="r">
              <a:defRPr sz="1200" baseline="0">
                <a:solidFill>
                  <a:schemeClr val="tx1">
                    <a:lumMod val="65000"/>
                    <a:lumOff val="35000"/>
                  </a:schemeClr>
                </a:solidFill>
              </a:defRPr>
            </a:lvl1pPr>
          </a:lstStyle>
          <a:p>
            <a:fld id="{9860EDB8-5305-433F-BE41-D7A86D811DB3}" type="slidenum">
              <a:rPr lang="en-US" smtClean="0"/>
              <a:pPr/>
              <a:t>‹nº›</a:t>
            </a:fld>
            <a:endParaRPr lang="en-US" dirty="0"/>
          </a:p>
        </p:txBody>
      </p:sp>
      <p:cxnSp>
        <p:nvCxnSpPr>
          <p:cNvPr id="8" name="Straight Connector 7"/>
          <p:cNvCxnSpPr/>
          <p:nvPr userDrawn="1"/>
        </p:nvCxnSpPr>
        <p:spPr>
          <a:xfrm>
            <a:off x="604434" y="1196392"/>
            <a:ext cx="10983132" cy="0"/>
          </a:xfrm>
          <a:prstGeom prst="line">
            <a:avLst/>
          </a:prstGeom>
          <a:ln w="25400">
            <a:solidFill>
              <a:srgbClr val="D2472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4675494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txStyles>
    <p:titleStyle>
      <a:lvl1pPr algn="l" defTabSz="914400" rtl="0" eaLnBrk="1" latinLnBrk="0" hangingPunct="1">
        <a:spcBef>
          <a:spcPct val="0"/>
        </a:spcBef>
        <a:buNone/>
        <a:defRPr sz="2800" kern="1200">
          <a:solidFill>
            <a:schemeClr val="tx1"/>
          </a:solidFill>
          <a:latin typeface="+mj-lt"/>
          <a:ea typeface="+mj-ea"/>
          <a:cs typeface="+mj-cs"/>
        </a:defRPr>
      </a:lvl1pPr>
    </p:titleStyle>
    <p:bodyStyle>
      <a:lvl1pPr marL="0" indent="0" algn="l" defTabSz="914400" rtl="0" eaLnBrk="1" latinLnBrk="0" hangingPunct="1">
        <a:lnSpc>
          <a:spcPct val="150000"/>
        </a:lnSpc>
        <a:spcBef>
          <a:spcPts val="1000"/>
        </a:spcBef>
        <a:spcAft>
          <a:spcPts val="1200"/>
        </a:spcAft>
        <a:buFontTx/>
        <a:buNone/>
        <a:defRPr lang="en-US" sz="1200" kern="1200" dirty="0">
          <a:solidFill>
            <a:schemeClr val="tx1"/>
          </a:solidFill>
          <a:latin typeface="+mn-lt"/>
          <a:ea typeface="+mn-ea"/>
          <a:cs typeface="+mn-cs"/>
        </a:defRPr>
      </a:lvl1pPr>
      <a:lvl2pPr marL="2286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a:solidFill>
            <a:schemeClr val="tx1"/>
          </a:solidFill>
          <a:latin typeface="+mn-lt"/>
          <a:ea typeface="+mn-ea"/>
          <a:cs typeface="+mn-cs"/>
        </a:defRPr>
      </a:lvl2pPr>
      <a:lvl3pPr marL="6858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a:solidFill>
            <a:schemeClr val="tx1"/>
          </a:solidFill>
          <a:latin typeface="+mn-lt"/>
          <a:ea typeface="+mn-ea"/>
          <a:cs typeface="+mn-cs"/>
        </a:defRPr>
      </a:lvl3pPr>
      <a:lvl4pPr marL="11430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4pPr>
      <a:lvl5pPr marL="16002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5pPr>
      <a:lvl6pPr marL="20574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6pPr>
      <a:lvl7pPr marL="25146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7pPr>
      <a:lvl8pPr marL="29718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8pPr>
      <a:lvl9pPr marL="3429000" indent="-228600" algn="l" defTabSz="914400" rtl="0" eaLnBrk="1" latinLnBrk="0" hangingPunct="1">
        <a:lnSpc>
          <a:spcPct val="90000"/>
        </a:lnSpc>
        <a:spcBef>
          <a:spcPct val="30000"/>
        </a:spcBef>
        <a:buFont typeface="Arial" panose="020B0604020202020204" pitchFamily="34" charset="0"/>
        <a:buNone/>
        <a:defRPr sz="12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2.xml"/><Relationship Id="rId1" Type="http://schemas.openxmlformats.org/officeDocument/2006/relationships/video" Target="https://www.youtube.com/embed/IvfSMx0fifE?feature=oembed"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45276C2-C70D-E645-782F-749C806BAF7C}"/>
              </a:ext>
            </a:extLst>
          </p:cNvPr>
          <p:cNvSpPr>
            <a:spLocks noGrp="1"/>
          </p:cNvSpPr>
          <p:nvPr>
            <p:ph type="title"/>
          </p:nvPr>
        </p:nvSpPr>
        <p:spPr/>
        <p:txBody>
          <a:bodyPr/>
          <a:lstStyle/>
          <a:p>
            <a:endParaRPr lang="pt-BR"/>
          </a:p>
        </p:txBody>
      </p:sp>
      <p:pic>
        <p:nvPicPr>
          <p:cNvPr id="5" name="Espaço Reservado para Conteúdo 4">
            <a:extLst>
              <a:ext uri="{FF2B5EF4-FFF2-40B4-BE49-F238E27FC236}">
                <a16:creationId xmlns:a16="http://schemas.microsoft.com/office/drawing/2014/main" id="{60FBD5AE-D242-4AD3-8936-03A39ACC879E}"/>
              </a:ext>
            </a:extLst>
          </p:cNvPr>
          <p:cNvPicPr>
            <a:picLocks noGrp="1" noChangeAspect="1"/>
          </p:cNvPicPr>
          <p:nvPr>
            <p:ph sz="quarter" idx="10"/>
          </p:nvPr>
        </p:nvPicPr>
        <p:blipFill>
          <a:blip r:embed="rId2"/>
          <a:stretch>
            <a:fillRect/>
          </a:stretch>
        </p:blipFill>
        <p:spPr>
          <a:xfrm>
            <a:off x="0" y="0"/>
            <a:ext cx="12261669" cy="6857484"/>
          </a:xfrm>
        </p:spPr>
      </p:pic>
      <p:sp>
        <p:nvSpPr>
          <p:cNvPr id="6" name="CaixaDeTexto 5">
            <a:extLst>
              <a:ext uri="{FF2B5EF4-FFF2-40B4-BE49-F238E27FC236}">
                <a16:creationId xmlns:a16="http://schemas.microsoft.com/office/drawing/2014/main" id="{CDFFBAFD-E866-6349-EF89-D6EC15705A54}"/>
              </a:ext>
            </a:extLst>
          </p:cNvPr>
          <p:cNvSpPr txBox="1"/>
          <p:nvPr/>
        </p:nvSpPr>
        <p:spPr>
          <a:xfrm>
            <a:off x="10241281" y="6061166"/>
            <a:ext cx="1112612" cy="369332"/>
          </a:xfrm>
          <a:prstGeom prst="rect">
            <a:avLst/>
          </a:prstGeom>
          <a:noFill/>
        </p:spPr>
        <p:txBody>
          <a:bodyPr wrap="none" rtlCol="0">
            <a:spAutoFit/>
          </a:bodyPr>
          <a:lstStyle/>
          <a:p>
            <a:r>
              <a:rPr lang="pt-BR" i="1" dirty="0">
                <a:solidFill>
                  <a:schemeClr val="bg1"/>
                </a:solidFill>
              </a:rPr>
              <a:t>Neotenia</a:t>
            </a:r>
          </a:p>
        </p:txBody>
      </p:sp>
    </p:spTree>
    <p:extLst>
      <p:ext uri="{BB962C8B-B14F-4D97-AF65-F5344CB8AC3E}">
        <p14:creationId xmlns:p14="http://schemas.microsoft.com/office/powerpoint/2010/main" val="28588346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latin typeface="Segoe UI Light" panose="020B0502040204020203" pitchFamily="34" charset="0"/>
                <a:cs typeface="Segoe UI Light" panose="020B0502040204020203" pitchFamily="34" charset="0"/>
              </a:rPr>
              <a:t>Morph</a:t>
            </a:r>
          </a:p>
        </p:txBody>
      </p:sp>
      <p:sp>
        <p:nvSpPr>
          <p:cNvPr id="5" name="Content Placeholder 4"/>
          <p:cNvSpPr>
            <a:spLocks noGrp="1"/>
          </p:cNvSpPr>
          <p:nvPr>
            <p:ph sz="half" idx="4294967295"/>
          </p:nvPr>
        </p:nvSpPr>
        <p:spPr>
          <a:xfrm>
            <a:off x="541610" y="1431010"/>
            <a:ext cx="4557164" cy="4790886"/>
          </a:xfrm>
        </p:spPr>
        <p:txBody>
          <a:bodyPr vert="horz" lIns="91440" tIns="45720" rIns="91440" bIns="45720" rtlCol="0">
            <a:normAutofit/>
          </a:bodyPr>
          <a:lstStyle/>
          <a:p>
            <a:pPr marL="0" indent="0">
              <a:lnSpc>
                <a:spcPts val="1800"/>
              </a:lnSpc>
              <a:spcBef>
                <a:spcPts val="1000"/>
              </a:spcBef>
              <a:spcAft>
                <a:spcPts val="600"/>
              </a:spcAft>
              <a:buNone/>
            </a:pPr>
            <a:endParaRPr lang="en-GB" sz="1200" dirty="0">
              <a:solidFill>
                <a:prstClr val="black">
                  <a:lumMod val="75000"/>
                  <a:lumOff val="25000"/>
                </a:prstClr>
              </a:solidFill>
              <a:latin typeface="Segoe UI" panose="020B0502040204020203" pitchFamily="34" charset="0"/>
              <a:cs typeface="Segoe UI" panose="020B0502040204020203" pitchFamily="34" charset="0"/>
            </a:endParaRPr>
          </a:p>
          <a:p>
            <a:pPr marL="0" indent="0">
              <a:lnSpc>
                <a:spcPts val="1800"/>
              </a:lnSpc>
              <a:spcBef>
                <a:spcPts val="1000"/>
              </a:spcBef>
              <a:spcAft>
                <a:spcPts val="600"/>
              </a:spcAft>
              <a:buNone/>
            </a:pPr>
            <a:endParaRPr lang="en-GB" dirty="0">
              <a:solidFill>
                <a:prstClr val="black">
                  <a:lumMod val="75000"/>
                  <a:lumOff val="25000"/>
                </a:prstClr>
              </a:solidFill>
              <a:latin typeface="Segoe UI" panose="020B0502040204020203" pitchFamily="34" charset="0"/>
              <a:cs typeface="Segoe UI" panose="020B0502040204020203" pitchFamily="34" charset="0"/>
            </a:endParaRPr>
          </a:p>
          <a:p>
            <a:pPr marL="0" indent="0">
              <a:lnSpc>
                <a:spcPts val="1800"/>
              </a:lnSpc>
              <a:spcBef>
                <a:spcPts val="1000"/>
              </a:spcBef>
              <a:spcAft>
                <a:spcPts val="600"/>
              </a:spcAft>
              <a:buNone/>
            </a:pPr>
            <a:endParaRPr lang="en-GB" sz="1200" dirty="0">
              <a:solidFill>
                <a:prstClr val="black">
                  <a:lumMod val="75000"/>
                  <a:lumOff val="25000"/>
                </a:prstClr>
              </a:solidFill>
              <a:latin typeface="Segoe UI" panose="020B0502040204020203" pitchFamily="34" charset="0"/>
              <a:cs typeface="Segoe UI" panose="020B0502040204020203" pitchFamily="34" charset="0"/>
            </a:endParaRPr>
          </a:p>
          <a:p>
            <a:pPr marL="0" indent="0">
              <a:lnSpc>
                <a:spcPts val="1800"/>
              </a:lnSpc>
              <a:spcBef>
                <a:spcPts val="1000"/>
              </a:spcBef>
              <a:spcAft>
                <a:spcPts val="600"/>
              </a:spcAft>
              <a:buNone/>
            </a:pPr>
            <a:endParaRPr lang="en-GB" dirty="0">
              <a:solidFill>
                <a:prstClr val="black">
                  <a:lumMod val="75000"/>
                  <a:lumOff val="25000"/>
                </a:prstClr>
              </a:solidFill>
              <a:latin typeface="Segoe UI" panose="020B0502040204020203" pitchFamily="34" charset="0"/>
              <a:cs typeface="Segoe UI" panose="020B0502040204020203" pitchFamily="34" charset="0"/>
            </a:endParaRPr>
          </a:p>
          <a:p>
            <a:pPr marL="0" indent="0">
              <a:lnSpc>
                <a:spcPts val="1800"/>
              </a:lnSpc>
              <a:spcBef>
                <a:spcPts val="1000"/>
              </a:spcBef>
              <a:spcAft>
                <a:spcPts val="600"/>
              </a:spcAft>
              <a:buNone/>
            </a:pPr>
            <a:endParaRPr lang="en-GB" sz="1200" dirty="0">
              <a:solidFill>
                <a:prstClr val="black">
                  <a:lumMod val="75000"/>
                  <a:lumOff val="25000"/>
                </a:prstClr>
              </a:solidFill>
              <a:latin typeface="Segoe UI" panose="020B0502040204020203" pitchFamily="34" charset="0"/>
              <a:cs typeface="Segoe UI" panose="020B0502040204020203" pitchFamily="34" charset="0"/>
            </a:endParaRPr>
          </a:p>
          <a:p>
            <a:pPr marL="0" indent="0">
              <a:lnSpc>
                <a:spcPts val="1800"/>
              </a:lnSpc>
              <a:spcBef>
                <a:spcPts val="1000"/>
              </a:spcBef>
              <a:spcAft>
                <a:spcPts val="600"/>
              </a:spcAft>
              <a:buNone/>
            </a:pPr>
            <a:r>
              <a:rPr lang="en-GB" sz="1200" dirty="0" err="1">
                <a:solidFill>
                  <a:prstClr val="black">
                    <a:lumMod val="75000"/>
                    <a:lumOff val="25000"/>
                  </a:prstClr>
                </a:solidFill>
                <a:latin typeface="Segoe UI" panose="020B0502040204020203" pitchFamily="34" charset="0"/>
                <a:cs typeface="Segoe UI" panose="020B0502040204020203" pitchFamily="34" charset="0"/>
              </a:rPr>
              <a:t>Gualandi</a:t>
            </a:r>
            <a:r>
              <a:rPr lang="en-GB" sz="1200" dirty="0">
                <a:solidFill>
                  <a:prstClr val="black">
                    <a:lumMod val="75000"/>
                    <a:lumOff val="25000"/>
                  </a:prstClr>
                </a:solidFill>
                <a:latin typeface="Segoe UI" panose="020B0502040204020203" pitchFamily="34" charset="0"/>
                <a:cs typeface="Segoe UI" panose="020B0502040204020203" pitchFamily="34" charset="0"/>
              </a:rPr>
              <a:t>, Alberto. (2013). Stephen J. Gould, Between Humanism and Anti-humanism. Neoteny, Exaptation and Human Sciences. 10.1007/978-88-470-5424-0_13. </a:t>
            </a:r>
            <a:endParaRPr lang="en-US" sz="1200" dirty="0">
              <a:solidFill>
                <a:prstClr val="black">
                  <a:lumMod val="75000"/>
                  <a:lumOff val="25000"/>
                </a:prstClr>
              </a:solidFill>
              <a:latin typeface="Segoe UI" panose="020B0502040204020203" pitchFamily="34" charset="0"/>
              <a:cs typeface="Segoe UI" panose="020B0502040204020203" pitchFamily="34" charset="0"/>
            </a:endParaRPr>
          </a:p>
        </p:txBody>
      </p:sp>
      <p:sp>
        <p:nvSpPr>
          <p:cNvPr id="4" name="Content Placeholder 3">
            <a:extLst>
              <a:ext uri="{FF2B5EF4-FFF2-40B4-BE49-F238E27FC236}">
                <a16:creationId xmlns:a16="http://schemas.microsoft.com/office/drawing/2014/main" id="{CAFF1F4E-7C19-8440-0476-F50D2F6946BE}"/>
              </a:ext>
            </a:extLst>
          </p:cNvPr>
          <p:cNvSpPr>
            <a:spLocks noGrp="1"/>
          </p:cNvSpPr>
          <p:nvPr>
            <p:ph sz="quarter" idx="10"/>
          </p:nvPr>
        </p:nvSpPr>
        <p:spPr/>
        <p:txBody>
          <a:bodyPr/>
          <a:lstStyle/>
          <a:p>
            <a:endParaRPr lang="en-US"/>
          </a:p>
        </p:txBody>
      </p:sp>
      <p:pic>
        <p:nvPicPr>
          <p:cNvPr id="3074" name="Picture 2" descr="Compared With Chimps, Humans Slow to Insulate Nerve Fibers | Science | AAAS">
            <a:extLst>
              <a:ext uri="{FF2B5EF4-FFF2-40B4-BE49-F238E27FC236}">
                <a16:creationId xmlns:a16="http://schemas.microsoft.com/office/drawing/2014/main" id="{260DD7A0-A24C-7F32-370B-1D2F54F7F2C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5351"/>
          <a:stretch/>
        </p:blipFill>
        <p:spPr bwMode="auto">
          <a:xfrm>
            <a:off x="0" y="0"/>
            <a:ext cx="12192000" cy="7924899"/>
          </a:xfrm>
          <a:prstGeom prst="rect">
            <a:avLst/>
          </a:prstGeom>
          <a:noFill/>
          <a:extLst>
            <a:ext uri="{909E8E84-426E-40DD-AFC4-6F175D3DCCD1}">
              <a14:hiddenFill xmlns:a14="http://schemas.microsoft.com/office/drawing/2010/main">
                <a:solidFill>
                  <a:srgbClr val="FFFFFF"/>
                </a:solidFill>
              </a14:hiddenFill>
            </a:ext>
          </a:extLst>
        </p:spPr>
      </p:pic>
      <p:sp>
        <p:nvSpPr>
          <p:cNvPr id="7" name="CaixaDeTexto 6">
            <a:extLst>
              <a:ext uri="{FF2B5EF4-FFF2-40B4-BE49-F238E27FC236}">
                <a16:creationId xmlns:a16="http://schemas.microsoft.com/office/drawing/2014/main" id="{8FA00F07-558D-C6B3-9FE7-CAE004FC0798}"/>
              </a:ext>
            </a:extLst>
          </p:cNvPr>
          <p:cNvSpPr txBox="1"/>
          <p:nvPr/>
        </p:nvSpPr>
        <p:spPr>
          <a:xfrm>
            <a:off x="888274" y="3962449"/>
            <a:ext cx="9997440" cy="1938992"/>
          </a:xfrm>
          <a:prstGeom prst="rect">
            <a:avLst/>
          </a:prstGeom>
          <a:noFill/>
        </p:spPr>
        <p:txBody>
          <a:bodyPr wrap="square" rtlCol="0">
            <a:spAutoFit/>
          </a:bodyPr>
          <a:lstStyle/>
          <a:p>
            <a:r>
              <a:rPr lang="pt-BR" sz="6000" dirty="0">
                <a:solidFill>
                  <a:schemeClr val="bg1"/>
                </a:solidFill>
              </a:rPr>
              <a:t>        Programa  Genético</a:t>
            </a:r>
          </a:p>
          <a:p>
            <a:r>
              <a:rPr lang="pt-BR" sz="6000" i="1" dirty="0">
                <a:solidFill>
                  <a:schemeClr val="bg1"/>
                </a:solidFill>
              </a:rPr>
              <a:t>Inacabado</a:t>
            </a:r>
            <a:r>
              <a:rPr lang="pt-BR" sz="6000" dirty="0">
                <a:solidFill>
                  <a:schemeClr val="bg1"/>
                </a:solidFill>
              </a:rPr>
              <a:t>                </a:t>
            </a:r>
            <a:r>
              <a:rPr lang="pt-BR" sz="6000" i="1" dirty="0">
                <a:solidFill>
                  <a:schemeClr val="bg1"/>
                </a:solidFill>
              </a:rPr>
              <a:t>Acabado </a:t>
            </a:r>
          </a:p>
        </p:txBody>
      </p:sp>
    </p:spTree>
    <p:extLst>
      <p:ext uri="{BB962C8B-B14F-4D97-AF65-F5344CB8AC3E}">
        <p14:creationId xmlns:p14="http://schemas.microsoft.com/office/powerpoint/2010/main" val="95803687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79915E5-5E43-1742-7A5C-DDE1005A52EA}"/>
              </a:ext>
            </a:extLst>
          </p:cNvPr>
          <p:cNvSpPr>
            <a:spLocks noGrp="1"/>
          </p:cNvSpPr>
          <p:nvPr>
            <p:ph type="title"/>
          </p:nvPr>
        </p:nvSpPr>
        <p:spPr/>
        <p:txBody>
          <a:bodyPr/>
          <a:lstStyle/>
          <a:p>
            <a:r>
              <a:rPr lang="pt-BR" dirty="0" err="1"/>
              <a:t>Monkey</a:t>
            </a:r>
            <a:r>
              <a:rPr lang="pt-BR" dirty="0"/>
              <a:t> </a:t>
            </a:r>
            <a:r>
              <a:rPr lang="pt-BR" dirty="0" err="1"/>
              <a:t>Kaka</a:t>
            </a:r>
            <a:r>
              <a:rPr lang="pt-BR" dirty="0"/>
              <a:t> </a:t>
            </a:r>
            <a:r>
              <a:rPr lang="pt-BR" dirty="0" err="1"/>
              <a:t>and</a:t>
            </a:r>
            <a:r>
              <a:rPr lang="pt-BR" dirty="0"/>
              <a:t> Baby Diem</a:t>
            </a:r>
          </a:p>
        </p:txBody>
      </p:sp>
      <p:pic>
        <p:nvPicPr>
          <p:cNvPr id="4" name="Mídia Online 3" title="Mom trains monkey Kaka to protect baby Diem when strangers approach">
            <a:hlinkClick r:id="" action="ppaction://media"/>
            <a:extLst>
              <a:ext uri="{FF2B5EF4-FFF2-40B4-BE49-F238E27FC236}">
                <a16:creationId xmlns:a16="http://schemas.microsoft.com/office/drawing/2014/main" id="{E17E5546-2C39-E672-D274-1D992EBF94EA}"/>
              </a:ext>
            </a:extLst>
          </p:cNvPr>
          <p:cNvPicPr>
            <a:picLocks noGrp="1" noRot="1" noChangeAspect="1"/>
          </p:cNvPicPr>
          <p:nvPr>
            <p:ph sz="quarter" idx="10"/>
            <a:videoFile r:link="rId1"/>
          </p:nvPr>
        </p:nvPicPr>
        <p:blipFill>
          <a:blip r:embed="rId3"/>
          <a:stretch>
            <a:fillRect/>
          </a:stretch>
        </p:blipFill>
        <p:spPr>
          <a:xfrm>
            <a:off x="3500664" y="1315715"/>
            <a:ext cx="5948136" cy="3361060"/>
          </a:xfrm>
          <a:prstGeom prst="rect">
            <a:avLst/>
          </a:prstGeom>
        </p:spPr>
      </p:pic>
    </p:spTree>
    <p:extLst>
      <p:ext uri="{BB962C8B-B14F-4D97-AF65-F5344CB8AC3E}">
        <p14:creationId xmlns:p14="http://schemas.microsoft.com/office/powerpoint/2010/main" val="17681838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603832" y="415635"/>
            <a:ext cx="6877119" cy="640080"/>
          </a:xfrm>
        </p:spPr>
        <p:txBody>
          <a:bodyPr>
            <a:noAutofit/>
          </a:bodyPr>
          <a:lstStyle/>
          <a:p>
            <a:r>
              <a:rPr lang="en-US" dirty="0">
                <a:effectLst>
                  <a:outerShdw blurRad="38100" dist="38100" dir="2700000" algn="tl">
                    <a:srgbClr val="000000">
                      <a:alpha val="43137"/>
                    </a:srgbClr>
                  </a:outerShdw>
                </a:effectLst>
                <a:latin typeface="Segoe UI Light" panose="020B0502040204020203" pitchFamily="34" charset="0"/>
                <a:cs typeface="Segoe UI Light" panose="020B0502040204020203" pitchFamily="34" charset="0"/>
              </a:rPr>
              <a:t>NEOTENIA</a:t>
            </a:r>
          </a:p>
        </p:txBody>
      </p:sp>
      <p:pic>
        <p:nvPicPr>
          <p:cNvPr id="6" name="Picture 5">
            <a:extLst>
              <a:ext uri="{FF2B5EF4-FFF2-40B4-BE49-F238E27FC236}">
                <a16:creationId xmlns:a16="http://schemas.microsoft.com/office/drawing/2014/main" id="{29B50F70-660B-9F43-3515-0651DD1B0B2F}"/>
              </a:ext>
            </a:extLst>
          </p:cNvPr>
          <p:cNvPicPr>
            <a:picLocks noChangeAspect="1"/>
          </p:cNvPicPr>
          <p:nvPr/>
        </p:nvPicPr>
        <p:blipFill>
          <a:blip r:embed="rId2"/>
          <a:stretch>
            <a:fillRect/>
          </a:stretch>
        </p:blipFill>
        <p:spPr>
          <a:xfrm>
            <a:off x="603832" y="1310159"/>
            <a:ext cx="3017782" cy="5547841"/>
          </a:xfrm>
          <a:prstGeom prst="rect">
            <a:avLst/>
          </a:prstGeom>
        </p:spPr>
      </p:pic>
      <p:sp>
        <p:nvSpPr>
          <p:cNvPr id="7" name="TextBox 6">
            <a:extLst>
              <a:ext uri="{FF2B5EF4-FFF2-40B4-BE49-F238E27FC236}">
                <a16:creationId xmlns:a16="http://schemas.microsoft.com/office/drawing/2014/main" id="{717D56D5-C51E-1459-8B40-F5B351A4DE82}"/>
              </a:ext>
            </a:extLst>
          </p:cNvPr>
          <p:cNvSpPr txBox="1"/>
          <p:nvPr/>
        </p:nvSpPr>
        <p:spPr>
          <a:xfrm>
            <a:off x="4113905" y="1310159"/>
            <a:ext cx="4040539" cy="5355312"/>
          </a:xfrm>
          <a:prstGeom prst="rect">
            <a:avLst/>
          </a:prstGeom>
          <a:noFill/>
        </p:spPr>
        <p:txBody>
          <a:bodyPr wrap="square" rtlCol="0">
            <a:spAutoFit/>
          </a:bodyPr>
          <a:lstStyle/>
          <a:p>
            <a:pPr algn="just"/>
            <a:r>
              <a:rPr lang="pt-BR" dirty="0"/>
              <a:t>Nos cérebros de humanos, chimpanzés e muitos outros mamíferos, os genes que são ativados no cérebro mudam dramaticamente nos primeiros anos de vida. Porém um pequeno, mas seleto esquadrão de genes, envolvido no desenvolvimento de células nervosas, é ativado muito mais tarde no cérebro dos humanos do que nos de outros primatas (SOMEL 2020).</a:t>
            </a:r>
          </a:p>
          <a:p>
            <a:pPr algn="just"/>
            <a:r>
              <a:rPr lang="pt-BR" dirty="0"/>
              <a:t>Esse atraso genético reflete outras mudanças físicas no tempo que separam os humanos de outros macacos. Os chimpanzés, por exemplo, atingem a maturidade sexual por volta dos 8 ou 9 anos. A mesma maturidade nos humanos acontece por volta dos 13 anos.</a:t>
            </a:r>
            <a:endParaRPr lang="en-US" dirty="0"/>
          </a:p>
        </p:txBody>
      </p:sp>
      <p:pic>
        <p:nvPicPr>
          <p:cNvPr id="1026" name="Picture 2">
            <a:extLst>
              <a:ext uri="{FF2B5EF4-FFF2-40B4-BE49-F238E27FC236}">
                <a16:creationId xmlns:a16="http://schemas.microsoft.com/office/drawing/2014/main" id="{AB179FEC-FA69-C29F-3737-3FC0356BB58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00984" y="2124568"/>
            <a:ext cx="3380339" cy="37264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761616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603832" y="415635"/>
            <a:ext cx="6877119" cy="640080"/>
          </a:xfrm>
        </p:spPr>
        <p:txBody>
          <a:bodyPr>
            <a:noAutofit/>
          </a:bodyPr>
          <a:lstStyle/>
          <a:p>
            <a:r>
              <a:rPr lang="en-US" dirty="0">
                <a:effectLst>
                  <a:outerShdw blurRad="38100" dist="38100" dir="2700000" algn="tl">
                    <a:srgbClr val="000000">
                      <a:alpha val="43137"/>
                    </a:srgbClr>
                  </a:outerShdw>
                </a:effectLst>
                <a:latin typeface="Segoe UI Light" panose="020B0502040204020203" pitchFamily="34" charset="0"/>
                <a:cs typeface="Segoe UI Light" panose="020B0502040204020203" pitchFamily="34" charset="0"/>
              </a:rPr>
              <a:t>NEOTENIA</a:t>
            </a:r>
          </a:p>
        </p:txBody>
      </p:sp>
      <p:sp>
        <p:nvSpPr>
          <p:cNvPr id="7" name="TextBox 6">
            <a:extLst>
              <a:ext uri="{FF2B5EF4-FFF2-40B4-BE49-F238E27FC236}">
                <a16:creationId xmlns:a16="http://schemas.microsoft.com/office/drawing/2014/main" id="{717D56D5-C51E-1459-8B40-F5B351A4DE82}"/>
              </a:ext>
            </a:extLst>
          </p:cNvPr>
          <p:cNvSpPr txBox="1"/>
          <p:nvPr/>
        </p:nvSpPr>
        <p:spPr>
          <a:xfrm>
            <a:off x="432447" y="1737251"/>
            <a:ext cx="7701360" cy="4401205"/>
          </a:xfrm>
          <a:prstGeom prst="rect">
            <a:avLst/>
          </a:prstGeom>
          <a:noFill/>
        </p:spPr>
        <p:txBody>
          <a:bodyPr wrap="square" rtlCol="0">
            <a:spAutoFit/>
          </a:bodyPr>
          <a:lstStyle/>
          <a:p>
            <a:pPr marL="457200" indent="-457200" algn="just">
              <a:buFont typeface="Arial" panose="020B0604020202020204" pitchFamily="34" charset="0"/>
              <a:buChar char="•"/>
            </a:pPr>
            <a:r>
              <a:rPr lang="pt-BR" sz="2800" dirty="0"/>
              <a:t>Esses atrasos são sinais de Neotenia, um processo evolutivo desacelerado em que os adultos retêm muitas das características das crianças. </a:t>
            </a:r>
          </a:p>
          <a:p>
            <a:pPr marL="457200" indent="-457200" algn="just">
              <a:buFont typeface="Arial" panose="020B0604020202020204" pitchFamily="34" charset="0"/>
              <a:buChar char="•"/>
            </a:pPr>
            <a:r>
              <a:rPr lang="pt-BR" sz="2800" dirty="0"/>
              <a:t>Por exemplo, cães domésticos adultos são notavelmente semelhantes aos lobos bebês.</a:t>
            </a:r>
          </a:p>
          <a:p>
            <a:pPr marL="457200" indent="-457200" algn="just">
              <a:buFont typeface="Arial" panose="020B0604020202020204" pitchFamily="34" charset="0"/>
              <a:buChar char="•"/>
            </a:pPr>
            <a:r>
              <a:rPr lang="pt-BR" sz="2800" dirty="0"/>
              <a:t>Alguns cientistas, como Stephen Jay Gould, sugeriram que a neotenia também desempenhou um papel importante na evolução humana.</a:t>
            </a:r>
            <a:endParaRPr lang="en-US" sz="2800" dirty="0"/>
          </a:p>
        </p:txBody>
      </p:sp>
      <p:pic>
        <p:nvPicPr>
          <p:cNvPr id="3" name="Picture 2">
            <a:extLst>
              <a:ext uri="{FF2B5EF4-FFF2-40B4-BE49-F238E27FC236}">
                <a16:creationId xmlns:a16="http://schemas.microsoft.com/office/drawing/2014/main" id="{6C3F0832-249C-4223-EC9B-84ACA8918272}"/>
              </a:ext>
            </a:extLst>
          </p:cNvPr>
          <p:cNvPicPr>
            <a:picLocks noChangeAspect="1"/>
          </p:cNvPicPr>
          <p:nvPr/>
        </p:nvPicPr>
        <p:blipFill>
          <a:blip r:embed="rId2"/>
          <a:stretch>
            <a:fillRect/>
          </a:stretch>
        </p:blipFill>
        <p:spPr>
          <a:xfrm>
            <a:off x="8920757" y="1389848"/>
            <a:ext cx="2631121" cy="2643533"/>
          </a:xfrm>
          <a:prstGeom prst="rect">
            <a:avLst/>
          </a:prstGeom>
        </p:spPr>
      </p:pic>
      <p:pic>
        <p:nvPicPr>
          <p:cNvPr id="2056" name="Picture 8" descr="Baby Wolf Photos (Page #4 of 8) - Fine Art America">
            <a:extLst>
              <a:ext uri="{FF2B5EF4-FFF2-40B4-BE49-F238E27FC236}">
                <a16:creationId xmlns:a16="http://schemas.microsoft.com/office/drawing/2014/main" id="{7E28FFD8-F999-76B8-BABA-C9B7AF5A038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21841"/>
          <a:stretch/>
        </p:blipFill>
        <p:spPr bwMode="auto">
          <a:xfrm>
            <a:off x="8774808" y="4102815"/>
            <a:ext cx="2777070" cy="23530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542234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theme/theme1.xml><?xml version="1.0" encoding="utf-8"?>
<a:theme xmlns:a="http://schemas.openxmlformats.org/drawingml/2006/main" name="WelcomeDoc">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Segoe UI">
      <a:majorFont>
        <a:latin typeface="Segoe UI Light"/>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10001108_win32_fixed.potx" id="{9A9BE078-57A7-48B2-9D33-8EFC365D262A}" vid="{66905093-CF97-471D-A25F-2AFDA552169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{A82B3855-766C-4196-B76D-7B23D723C743}tf10001108_win32</Template>
  <TotalTime>166</TotalTime>
  <Words>205</Words>
  <Application>Microsoft Office PowerPoint</Application>
  <PresentationFormat>Widescreen</PresentationFormat>
  <Paragraphs>18</Paragraphs>
  <Slides>5</Slides>
  <Notes>0</Notes>
  <HiddenSlides>0</HiddenSlides>
  <MMClips>1</MMClips>
  <ScaleCrop>false</ScaleCrop>
  <HeadingPairs>
    <vt:vector size="6" baseType="variant">
      <vt:variant>
        <vt:lpstr>Fontes usadas</vt:lpstr>
      </vt:variant>
      <vt:variant>
        <vt:i4>4</vt:i4>
      </vt:variant>
      <vt:variant>
        <vt:lpstr>Tema</vt:lpstr>
      </vt:variant>
      <vt:variant>
        <vt:i4>1</vt:i4>
      </vt:variant>
      <vt:variant>
        <vt:lpstr>Títulos de slides</vt:lpstr>
      </vt:variant>
      <vt:variant>
        <vt:i4>5</vt:i4>
      </vt:variant>
    </vt:vector>
  </HeadingPairs>
  <TitlesOfParts>
    <vt:vector size="10" baseType="lpstr">
      <vt:lpstr>Arial</vt:lpstr>
      <vt:lpstr>Calibri</vt:lpstr>
      <vt:lpstr>Segoe UI</vt:lpstr>
      <vt:lpstr>Segoe UI Light</vt:lpstr>
      <vt:lpstr>WelcomeDoc</vt:lpstr>
      <vt:lpstr>Apresentação do PowerPoint</vt:lpstr>
      <vt:lpstr>Morph</vt:lpstr>
      <vt:lpstr>Monkey Kaka and Baby Diem</vt:lpstr>
      <vt:lpstr>NEOTENIA</vt:lpstr>
      <vt:lpstr>NEOTENIA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PowerPoint</dc:title>
  <dc:creator>Aniela Franca</dc:creator>
  <cp:keywords/>
  <cp:lastModifiedBy>Aniela Franca</cp:lastModifiedBy>
  <cp:revision>8</cp:revision>
  <dcterms:created xsi:type="dcterms:W3CDTF">2023-05-16T13:21:25Z</dcterms:created>
  <dcterms:modified xsi:type="dcterms:W3CDTF">2023-05-25T00:51:37Z</dcterms:modified>
  <cp:version/>
</cp:coreProperties>
</file>