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315" r:id="rId6"/>
    <p:sldId id="318" r:id="rId7"/>
    <p:sldId id="320" r:id="rId8"/>
    <p:sldId id="322" r:id="rId9"/>
    <p:sldId id="337" r:id="rId10"/>
    <p:sldId id="323" r:id="rId11"/>
    <p:sldId id="324" r:id="rId12"/>
    <p:sldId id="338" r:id="rId13"/>
    <p:sldId id="339" r:id="rId14"/>
    <p:sldId id="340" r:id="rId15"/>
    <p:sldId id="341" r:id="rId16"/>
    <p:sldId id="343" r:id="rId17"/>
    <p:sldId id="344" r:id="rId18"/>
    <p:sldId id="345" r:id="rId19"/>
    <p:sldId id="346" r:id="rId20"/>
    <p:sldId id="347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0" r:id="rId33"/>
    <p:sldId id="362" r:id="rId34"/>
    <p:sldId id="363" r:id="rId35"/>
    <p:sldId id="314" r:id="rId3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Yellowtail" panose="020B0604020202020204" charset="0"/>
      <p:regular r:id="rId42"/>
    </p:embeddedFont>
    <p:embeddedFont>
      <p:font typeface="Neuton" panose="020B0604020202020204" charset="0"/>
      <p:regular r:id="rId43"/>
      <p:bold r:id="rId44"/>
      <p:italic r:id="rId45"/>
    </p:embeddedFont>
    <p:embeddedFont>
      <p:font typeface="Caveat" panose="020B0604020202020204" charset="0"/>
      <p:regular r:id="rId46"/>
      <p:bold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FB97ECA-3C0B-407D-BA40-F92BC03CA9F7}">
  <a:tblStyle styleId="{CFB97ECA-3C0B-407D-BA40-F92BC03CA9F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456" y="1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41450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8fb2ad9cb1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8fb2ad9cb1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5120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904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192225" y="1991825"/>
            <a:ext cx="47595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 rot="-5400000">
            <a:off x="1853066" y="1584395"/>
            <a:ext cx="1401157" cy="5259705"/>
            <a:chOff x="818425" y="238125"/>
            <a:chExt cx="1395575" cy="5238750"/>
          </a:xfrm>
        </p:grpSpPr>
        <p:sp>
          <p:nvSpPr>
            <p:cNvPr id="12" name="Google Shape;12;p2"/>
            <p:cNvSpPr/>
            <p:nvPr/>
          </p:nvSpPr>
          <p:spPr>
            <a:xfrm>
              <a:off x="1253650" y="245150"/>
              <a:ext cx="731300" cy="1178875"/>
            </a:xfrm>
            <a:custGeom>
              <a:avLst/>
              <a:gdLst/>
              <a:ahLst/>
              <a:cxnLst/>
              <a:rect l="l" t="t" r="r" b="b"/>
              <a:pathLst>
                <a:path w="29252" h="47155" extrusionOk="0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avLst/>
                <a:gdLst/>
                <a:ahLst/>
                <a:cxnLst/>
                <a:rect l="l" t="t" r="r" b="b"/>
                <a:pathLst>
                  <a:path w="32776" h="51172" extrusionOk="0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239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962" extrusionOk="0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0" extrusionOk="0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2749" extrusionOk="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468" extrusionOk="0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833" h="1905" extrusionOk="0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46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538" h="2679" extrusionOk="0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693" extrusionOk="0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045" extrusionOk="0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987" extrusionOk="0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2186" extrusionOk="0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820" extrusionOk="0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551" extrusionOk="0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398" extrusionOk="0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2116" extrusionOk="0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622" extrusionOk="0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833" extrusionOk="0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" name="Google Shape;33;p2"/>
            <p:cNvSpPr/>
            <p:nvPr/>
          </p:nvSpPr>
          <p:spPr>
            <a:xfrm>
              <a:off x="1177875" y="2516525"/>
              <a:ext cx="652000" cy="1566525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" name="Google Shape;34;p2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35" name="Google Shape;35;p2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extrusionOk="0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fill="none" extrusionOk="0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3032" fill="none" extrusionOk="0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avLst/>
                <a:gdLst/>
                <a:ahLst/>
                <a:cxnLst/>
                <a:rect l="l" t="t" r="r" b="b"/>
                <a:pathLst>
                  <a:path w="917" h="2609" fill="none" extrusionOk="0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1199" fill="none" extrusionOk="0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1086250" y="2701550"/>
              <a:ext cx="237900" cy="313675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924150" y="1106825"/>
              <a:ext cx="244950" cy="345400"/>
            </a:xfrm>
            <a:custGeom>
              <a:avLst/>
              <a:gdLst/>
              <a:ahLst/>
              <a:cxnLst/>
              <a:rect l="l" t="t" r="r" b="b"/>
              <a:pathLst>
                <a:path w="9798" h="13816" extrusionOk="0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750550" y="2135900"/>
              <a:ext cx="260825" cy="227350"/>
            </a:xfrm>
            <a:custGeom>
              <a:avLst/>
              <a:gdLst/>
              <a:ahLst/>
              <a:cxnLst/>
              <a:rect l="l" t="t" r="r" b="b"/>
              <a:pathLst>
                <a:path w="10433" h="9094" extrusionOk="0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133825" y="238125"/>
              <a:ext cx="246725" cy="246700"/>
            </a:xfrm>
            <a:custGeom>
              <a:avLst/>
              <a:gdLst/>
              <a:ahLst/>
              <a:cxnLst/>
              <a:rect l="l" t="t" r="r" b="b"/>
              <a:pathLst>
                <a:path w="9869" h="9868" extrusionOk="0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" name="Google Shape;44;p2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45" name="Google Shape;45;p2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" name="Google Shape;48;p2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49" name="Google Shape;49;p2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5428" extrusionOk="0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avLst/>
                <a:gdLst/>
                <a:ahLst/>
                <a:cxnLst/>
                <a:rect l="l" t="t" r="r" b="b"/>
                <a:pathLst>
                  <a:path w="8670" h="4371" extrusionOk="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2750" h="5217" extrusionOk="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" name="Google Shape;52;p2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53" name="Google Shape;53;p2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5780" extrusionOk="0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5217" extrusionOk="0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" name="Google Shape;55;p2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56" name="Google Shape;56;p2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" name="Google Shape;60;p2"/>
            <p:cNvSpPr/>
            <p:nvPr/>
          </p:nvSpPr>
          <p:spPr>
            <a:xfrm>
              <a:off x="1660700" y="3957925"/>
              <a:ext cx="244950" cy="246725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71725" y="3707700"/>
              <a:ext cx="220275" cy="341875"/>
            </a:xfrm>
            <a:custGeom>
              <a:avLst/>
              <a:gdLst/>
              <a:ahLst/>
              <a:cxnLst/>
              <a:rect l="l" t="t" r="r" b="b"/>
              <a:pathLst>
                <a:path w="8811" h="13675" extrusionOk="0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016625" y="4890075"/>
              <a:ext cx="119850" cy="586800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" name="Google Shape;63;p2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64" name="Google Shape;64;p2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103" extrusionOk="0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2538" extrusionOk="0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3385" extrusionOk="0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693" extrusionOk="0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8" name="Google Shape;68;p2"/>
          <p:cNvGrpSpPr/>
          <p:nvPr/>
        </p:nvGrpSpPr>
        <p:grpSpPr>
          <a:xfrm rot="5400000">
            <a:off x="5889766" y="-1700680"/>
            <a:ext cx="1401157" cy="5259705"/>
            <a:chOff x="818425" y="238125"/>
            <a:chExt cx="1395575" cy="5238750"/>
          </a:xfrm>
        </p:grpSpPr>
        <p:sp>
          <p:nvSpPr>
            <p:cNvPr id="69" name="Google Shape;69;p2"/>
            <p:cNvSpPr/>
            <p:nvPr/>
          </p:nvSpPr>
          <p:spPr>
            <a:xfrm>
              <a:off x="1253650" y="245150"/>
              <a:ext cx="731300" cy="1178875"/>
            </a:xfrm>
            <a:custGeom>
              <a:avLst/>
              <a:gdLst/>
              <a:ahLst/>
              <a:cxnLst/>
              <a:rect l="l" t="t" r="r" b="b"/>
              <a:pathLst>
                <a:path w="29252" h="47155" extrusionOk="0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" name="Google Shape;70;p2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avLst/>
                <a:gdLst/>
                <a:ahLst/>
                <a:cxnLst/>
                <a:rect l="l" t="t" r="r" b="b"/>
                <a:pathLst>
                  <a:path w="32776" h="51172" extrusionOk="0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239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962" extrusionOk="0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0" extrusionOk="0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2749" extrusionOk="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468" extrusionOk="0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833" h="1905" extrusionOk="0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46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538" h="2679" extrusionOk="0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693" extrusionOk="0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045" extrusionOk="0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987" extrusionOk="0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2186" extrusionOk="0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820" extrusionOk="0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551" extrusionOk="0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398" extrusionOk="0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2116" extrusionOk="0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622" extrusionOk="0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833" extrusionOk="0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0" name="Google Shape;90;p2"/>
            <p:cNvSpPr/>
            <p:nvPr/>
          </p:nvSpPr>
          <p:spPr>
            <a:xfrm>
              <a:off x="1177875" y="2516525"/>
              <a:ext cx="652000" cy="1566525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1" name="Google Shape;91;p2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92" name="Google Shape;92;p2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extrusionOk="0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fill="none" extrusionOk="0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3032" fill="none" extrusionOk="0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avLst/>
                <a:gdLst/>
                <a:ahLst/>
                <a:cxnLst/>
                <a:rect l="l" t="t" r="r" b="b"/>
                <a:pathLst>
                  <a:path w="917" h="2609" fill="none" extrusionOk="0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1199" fill="none" extrusionOk="0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7" name="Google Shape;97;p2"/>
            <p:cNvSpPr/>
            <p:nvPr/>
          </p:nvSpPr>
          <p:spPr>
            <a:xfrm>
              <a:off x="1086250" y="2701550"/>
              <a:ext cx="237900" cy="313675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924150" y="1106825"/>
              <a:ext cx="244950" cy="345400"/>
            </a:xfrm>
            <a:custGeom>
              <a:avLst/>
              <a:gdLst/>
              <a:ahLst/>
              <a:cxnLst/>
              <a:rect l="l" t="t" r="r" b="b"/>
              <a:pathLst>
                <a:path w="9798" h="13816" extrusionOk="0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750550" y="2135900"/>
              <a:ext cx="260825" cy="227350"/>
            </a:xfrm>
            <a:custGeom>
              <a:avLst/>
              <a:gdLst/>
              <a:ahLst/>
              <a:cxnLst/>
              <a:rect l="l" t="t" r="r" b="b"/>
              <a:pathLst>
                <a:path w="10433" h="9094" extrusionOk="0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133825" y="238125"/>
              <a:ext cx="246725" cy="246700"/>
            </a:xfrm>
            <a:custGeom>
              <a:avLst/>
              <a:gdLst/>
              <a:ahLst/>
              <a:cxnLst/>
              <a:rect l="l" t="t" r="r" b="b"/>
              <a:pathLst>
                <a:path w="9869" h="9868" extrusionOk="0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1" name="Google Shape;101;p2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D0E0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5" name="Google Shape;105;p2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106" name="Google Shape;106;p2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5428" extrusionOk="0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avLst/>
                <a:gdLst/>
                <a:ahLst/>
                <a:cxnLst/>
                <a:rect l="l" t="t" r="r" b="b"/>
                <a:pathLst>
                  <a:path w="8670" h="4371" extrusionOk="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2750" h="5217" extrusionOk="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" name="Google Shape;109;p2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110" name="Google Shape;110;p2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5780" extrusionOk="0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5217" extrusionOk="0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" name="Google Shape;112;p2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113" name="Google Shape;113;p2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D9EA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7" name="Google Shape;117;p2"/>
            <p:cNvSpPr/>
            <p:nvPr/>
          </p:nvSpPr>
          <p:spPr>
            <a:xfrm>
              <a:off x="1660700" y="3957925"/>
              <a:ext cx="244950" cy="246725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971725" y="3707700"/>
              <a:ext cx="220275" cy="341875"/>
            </a:xfrm>
            <a:custGeom>
              <a:avLst/>
              <a:gdLst/>
              <a:ahLst/>
              <a:cxnLst/>
              <a:rect l="l" t="t" r="r" b="b"/>
              <a:pathLst>
                <a:path w="8811" h="13675" extrusionOk="0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016625" y="4890075"/>
              <a:ext cx="119850" cy="586800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0" name="Google Shape;120;p2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121" name="Google Shape;121;p2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103" extrusionOk="0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2538" extrusionOk="0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3385" extrusionOk="0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693" extrusionOk="0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F9CB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 txBox="1">
            <a:spLocks noGrp="1"/>
          </p:cNvSpPr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"/>
          <p:cNvSpPr txBox="1">
            <a:spLocks noGrp="1"/>
          </p:cNvSpPr>
          <p:nvPr>
            <p:ph type="body" idx="1"/>
          </p:nvPr>
        </p:nvSpPr>
        <p:spPr>
          <a:xfrm>
            <a:off x="628975" y="1504950"/>
            <a:ext cx="6009600" cy="32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✢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9pPr>
          </a:lstStyle>
          <a:p>
            <a:endParaRPr/>
          </a:p>
        </p:txBody>
      </p:sp>
      <p:grpSp>
        <p:nvGrpSpPr>
          <p:cNvPr id="211" name="Google Shape;211;p5"/>
          <p:cNvGrpSpPr/>
          <p:nvPr/>
        </p:nvGrpSpPr>
        <p:grpSpPr>
          <a:xfrm>
            <a:off x="7108241" y="-58105"/>
            <a:ext cx="1401157" cy="5259705"/>
            <a:chOff x="818425" y="238125"/>
            <a:chExt cx="1395575" cy="5238750"/>
          </a:xfrm>
        </p:grpSpPr>
        <p:sp>
          <p:nvSpPr>
            <p:cNvPr id="212" name="Google Shape;212;p5"/>
            <p:cNvSpPr/>
            <p:nvPr/>
          </p:nvSpPr>
          <p:spPr>
            <a:xfrm>
              <a:off x="1253650" y="245150"/>
              <a:ext cx="731300" cy="1178875"/>
            </a:xfrm>
            <a:custGeom>
              <a:avLst/>
              <a:gdLst/>
              <a:ahLst/>
              <a:cxnLst/>
              <a:rect l="l" t="t" r="r" b="b"/>
              <a:pathLst>
                <a:path w="29252" h="47155" extrusionOk="0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3" name="Google Shape;213;p5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214" name="Google Shape;214;p5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avLst/>
                <a:gdLst/>
                <a:ahLst/>
                <a:cxnLst/>
                <a:rect l="l" t="t" r="r" b="b"/>
                <a:pathLst>
                  <a:path w="32776" h="51172" extrusionOk="0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5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239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5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962" extrusionOk="0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0" extrusionOk="0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2749" extrusionOk="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468" extrusionOk="0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5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833" h="1905" extrusionOk="0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5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46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538" h="2679" extrusionOk="0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693" extrusionOk="0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5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045" extrusionOk="0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5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987" extrusionOk="0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2186" extrusionOk="0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820" extrusionOk="0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5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551" extrusionOk="0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5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398" extrusionOk="0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2116" extrusionOk="0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622" extrusionOk="0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5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833" extrusionOk="0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3" name="Google Shape;233;p5"/>
            <p:cNvSpPr/>
            <p:nvPr/>
          </p:nvSpPr>
          <p:spPr>
            <a:xfrm>
              <a:off x="1177875" y="2516525"/>
              <a:ext cx="652000" cy="1566525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4" name="Google Shape;234;p5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235" name="Google Shape;235;p5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extrusionOk="0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5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fill="none" extrusionOk="0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3032" fill="none" extrusionOk="0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5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avLst/>
                <a:gdLst/>
                <a:ahLst/>
                <a:cxnLst/>
                <a:rect l="l" t="t" r="r" b="b"/>
                <a:pathLst>
                  <a:path w="917" h="2609" fill="none" extrusionOk="0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5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1199" fill="none" extrusionOk="0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0" name="Google Shape;240;p5"/>
            <p:cNvSpPr/>
            <p:nvPr/>
          </p:nvSpPr>
          <p:spPr>
            <a:xfrm>
              <a:off x="1086250" y="2701550"/>
              <a:ext cx="237900" cy="313675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924150" y="1106825"/>
              <a:ext cx="244950" cy="345400"/>
            </a:xfrm>
            <a:custGeom>
              <a:avLst/>
              <a:gdLst/>
              <a:ahLst/>
              <a:cxnLst/>
              <a:rect l="l" t="t" r="r" b="b"/>
              <a:pathLst>
                <a:path w="9798" h="13816" extrusionOk="0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1750550" y="2135900"/>
              <a:ext cx="260825" cy="227350"/>
            </a:xfrm>
            <a:custGeom>
              <a:avLst/>
              <a:gdLst/>
              <a:ahLst/>
              <a:cxnLst/>
              <a:rect l="l" t="t" r="r" b="b"/>
              <a:pathLst>
                <a:path w="10433" h="9094" extrusionOk="0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DDA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1133825" y="238125"/>
              <a:ext cx="246725" cy="246700"/>
            </a:xfrm>
            <a:custGeom>
              <a:avLst/>
              <a:gdLst/>
              <a:ahLst/>
              <a:cxnLst/>
              <a:rect l="l" t="t" r="r" b="b"/>
              <a:pathLst>
                <a:path w="9869" h="9868" extrusionOk="0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4" name="Google Shape;244;p5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245" name="Google Shape;245;p5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5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8" name="Google Shape;248;p5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249" name="Google Shape;249;p5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5428" extrusionOk="0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5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avLst/>
                <a:gdLst/>
                <a:ahLst/>
                <a:cxnLst/>
                <a:rect l="l" t="t" r="r" b="b"/>
                <a:pathLst>
                  <a:path w="8670" h="4371" extrusionOk="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5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2750" h="5217" extrusionOk="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2" name="Google Shape;252;p5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253" name="Google Shape;253;p5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5780" extrusionOk="0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5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5217" extrusionOk="0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5" name="Google Shape;255;p5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256" name="Google Shape;256;p5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5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5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0" name="Google Shape;260;p5"/>
            <p:cNvSpPr/>
            <p:nvPr/>
          </p:nvSpPr>
          <p:spPr>
            <a:xfrm>
              <a:off x="1660700" y="3957925"/>
              <a:ext cx="244950" cy="246725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971725" y="3707700"/>
              <a:ext cx="220275" cy="341875"/>
            </a:xfrm>
            <a:custGeom>
              <a:avLst/>
              <a:gdLst/>
              <a:ahLst/>
              <a:cxnLst/>
              <a:rect l="l" t="t" r="r" b="b"/>
              <a:pathLst>
                <a:path w="8811" h="13675" extrusionOk="0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2016625" y="4890075"/>
              <a:ext cx="119850" cy="586800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3" name="Google Shape;263;p5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264" name="Google Shape;264;p5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103" extrusionOk="0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2538" extrusionOk="0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5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3385" extrusionOk="0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693" extrusionOk="0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8" name="Google Shape;268;p5"/>
          <p:cNvGrpSpPr/>
          <p:nvPr/>
        </p:nvGrpSpPr>
        <p:grpSpPr>
          <a:xfrm rot="-9319279">
            <a:off x="452001" y="791962"/>
            <a:ext cx="291914" cy="362696"/>
            <a:chOff x="4217025" y="773800"/>
            <a:chExt cx="290750" cy="361250"/>
          </a:xfrm>
        </p:grpSpPr>
        <p:sp>
          <p:nvSpPr>
            <p:cNvPr id="269" name="Google Shape;269;p5"/>
            <p:cNvSpPr/>
            <p:nvPr/>
          </p:nvSpPr>
          <p:spPr>
            <a:xfrm>
              <a:off x="4231125" y="773800"/>
              <a:ext cx="56400" cy="135700"/>
            </a:xfrm>
            <a:custGeom>
              <a:avLst/>
              <a:gdLst/>
              <a:ahLst/>
              <a:cxnLst/>
              <a:rect l="l" t="t" r="r" b="b"/>
              <a:pathLst>
                <a:path w="2256" h="5428" extrusionOk="0">
                  <a:moveTo>
                    <a:pt x="423" y="1128"/>
                  </a:moveTo>
                  <a:lnTo>
                    <a:pt x="846" y="1762"/>
                  </a:lnTo>
                  <a:lnTo>
                    <a:pt x="1057" y="2397"/>
                  </a:lnTo>
                  <a:lnTo>
                    <a:pt x="1198" y="3102"/>
                  </a:lnTo>
                  <a:lnTo>
                    <a:pt x="1198" y="3806"/>
                  </a:lnTo>
                  <a:lnTo>
                    <a:pt x="987" y="3524"/>
                  </a:lnTo>
                  <a:lnTo>
                    <a:pt x="775" y="3243"/>
                  </a:lnTo>
                  <a:lnTo>
                    <a:pt x="634" y="2961"/>
                  </a:lnTo>
                  <a:lnTo>
                    <a:pt x="493" y="2608"/>
                  </a:lnTo>
                  <a:lnTo>
                    <a:pt x="423" y="1903"/>
                  </a:lnTo>
                  <a:lnTo>
                    <a:pt x="423" y="1128"/>
                  </a:lnTo>
                  <a:close/>
                  <a:moveTo>
                    <a:pt x="0" y="0"/>
                  </a:moveTo>
                  <a:lnTo>
                    <a:pt x="0" y="776"/>
                  </a:lnTo>
                  <a:lnTo>
                    <a:pt x="71" y="2467"/>
                  </a:lnTo>
                  <a:lnTo>
                    <a:pt x="212" y="3454"/>
                  </a:lnTo>
                  <a:lnTo>
                    <a:pt x="353" y="4300"/>
                  </a:lnTo>
                  <a:lnTo>
                    <a:pt x="493" y="4652"/>
                  </a:lnTo>
                  <a:lnTo>
                    <a:pt x="705" y="5005"/>
                  </a:lnTo>
                  <a:lnTo>
                    <a:pt x="916" y="5216"/>
                  </a:lnTo>
                  <a:lnTo>
                    <a:pt x="1128" y="5357"/>
                  </a:lnTo>
                  <a:lnTo>
                    <a:pt x="1480" y="5428"/>
                  </a:lnTo>
                  <a:lnTo>
                    <a:pt x="1762" y="5357"/>
                  </a:lnTo>
                  <a:lnTo>
                    <a:pt x="1974" y="5216"/>
                  </a:lnTo>
                  <a:lnTo>
                    <a:pt x="2115" y="4934"/>
                  </a:lnTo>
                  <a:lnTo>
                    <a:pt x="2185" y="4582"/>
                  </a:lnTo>
                  <a:lnTo>
                    <a:pt x="2256" y="4229"/>
                  </a:lnTo>
                  <a:lnTo>
                    <a:pt x="2185" y="3736"/>
                  </a:lnTo>
                  <a:lnTo>
                    <a:pt x="2115" y="3243"/>
                  </a:lnTo>
                  <a:lnTo>
                    <a:pt x="1974" y="2749"/>
                  </a:lnTo>
                  <a:lnTo>
                    <a:pt x="1833" y="2185"/>
                  </a:lnTo>
                  <a:lnTo>
                    <a:pt x="1621" y="1692"/>
                  </a:lnTo>
                  <a:lnTo>
                    <a:pt x="1339" y="1269"/>
                  </a:lnTo>
                  <a:lnTo>
                    <a:pt x="1057" y="846"/>
                  </a:lnTo>
                  <a:lnTo>
                    <a:pt x="705" y="423"/>
                  </a:lnTo>
                  <a:lnTo>
                    <a:pt x="35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4291025" y="858375"/>
              <a:ext cx="216750" cy="109275"/>
            </a:xfrm>
            <a:custGeom>
              <a:avLst/>
              <a:gdLst/>
              <a:ahLst/>
              <a:cxnLst/>
              <a:rect l="l" t="t" r="r" b="b"/>
              <a:pathLst>
                <a:path w="8670" h="4371" extrusionOk="0">
                  <a:moveTo>
                    <a:pt x="5851" y="1904"/>
                  </a:moveTo>
                  <a:lnTo>
                    <a:pt x="5075" y="2397"/>
                  </a:lnTo>
                  <a:lnTo>
                    <a:pt x="4300" y="2820"/>
                  </a:lnTo>
                  <a:lnTo>
                    <a:pt x="3525" y="3102"/>
                  </a:lnTo>
                  <a:lnTo>
                    <a:pt x="2749" y="3313"/>
                  </a:lnTo>
                  <a:lnTo>
                    <a:pt x="1199" y="3595"/>
                  </a:lnTo>
                  <a:lnTo>
                    <a:pt x="2326" y="3031"/>
                  </a:lnTo>
                  <a:lnTo>
                    <a:pt x="3454" y="2608"/>
                  </a:lnTo>
                  <a:lnTo>
                    <a:pt x="4652" y="2186"/>
                  </a:lnTo>
                  <a:lnTo>
                    <a:pt x="5851" y="1904"/>
                  </a:lnTo>
                  <a:close/>
                  <a:moveTo>
                    <a:pt x="8388" y="0"/>
                  </a:moveTo>
                  <a:lnTo>
                    <a:pt x="8177" y="141"/>
                  </a:lnTo>
                  <a:lnTo>
                    <a:pt x="7472" y="423"/>
                  </a:lnTo>
                  <a:lnTo>
                    <a:pt x="6344" y="776"/>
                  </a:lnTo>
                  <a:lnTo>
                    <a:pt x="3454" y="1833"/>
                  </a:lnTo>
                  <a:lnTo>
                    <a:pt x="2045" y="2397"/>
                  </a:lnTo>
                  <a:lnTo>
                    <a:pt x="1410" y="2679"/>
                  </a:lnTo>
                  <a:lnTo>
                    <a:pt x="846" y="2961"/>
                  </a:lnTo>
                  <a:lnTo>
                    <a:pt x="423" y="3243"/>
                  </a:lnTo>
                  <a:lnTo>
                    <a:pt x="141" y="3595"/>
                  </a:lnTo>
                  <a:lnTo>
                    <a:pt x="1" y="3877"/>
                  </a:lnTo>
                  <a:lnTo>
                    <a:pt x="1" y="4018"/>
                  </a:lnTo>
                  <a:lnTo>
                    <a:pt x="1" y="4159"/>
                  </a:lnTo>
                  <a:lnTo>
                    <a:pt x="71" y="4230"/>
                  </a:lnTo>
                  <a:lnTo>
                    <a:pt x="282" y="4300"/>
                  </a:lnTo>
                  <a:lnTo>
                    <a:pt x="776" y="4371"/>
                  </a:lnTo>
                  <a:lnTo>
                    <a:pt x="1481" y="4300"/>
                  </a:lnTo>
                  <a:lnTo>
                    <a:pt x="2256" y="4230"/>
                  </a:lnTo>
                  <a:lnTo>
                    <a:pt x="3807" y="3877"/>
                  </a:lnTo>
                  <a:lnTo>
                    <a:pt x="4793" y="3525"/>
                  </a:lnTo>
                  <a:lnTo>
                    <a:pt x="5498" y="3313"/>
                  </a:lnTo>
                  <a:lnTo>
                    <a:pt x="6203" y="2961"/>
                  </a:lnTo>
                  <a:lnTo>
                    <a:pt x="6908" y="2608"/>
                  </a:lnTo>
                  <a:lnTo>
                    <a:pt x="7542" y="2186"/>
                  </a:lnTo>
                  <a:lnTo>
                    <a:pt x="7895" y="1692"/>
                  </a:lnTo>
                  <a:lnTo>
                    <a:pt x="8459" y="776"/>
                  </a:lnTo>
                  <a:lnTo>
                    <a:pt x="8600" y="423"/>
                  </a:lnTo>
                  <a:lnTo>
                    <a:pt x="8670" y="141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4217025" y="1004625"/>
              <a:ext cx="68750" cy="130425"/>
            </a:xfrm>
            <a:custGeom>
              <a:avLst/>
              <a:gdLst/>
              <a:ahLst/>
              <a:cxnLst/>
              <a:rect l="l" t="t" r="r" b="b"/>
              <a:pathLst>
                <a:path w="2750" h="5217" extrusionOk="0">
                  <a:moveTo>
                    <a:pt x="1974" y="1"/>
                  </a:moveTo>
                  <a:lnTo>
                    <a:pt x="2115" y="142"/>
                  </a:lnTo>
                  <a:lnTo>
                    <a:pt x="2044" y="565"/>
                  </a:lnTo>
                  <a:lnTo>
                    <a:pt x="1833" y="1551"/>
                  </a:lnTo>
                  <a:lnTo>
                    <a:pt x="1480" y="2679"/>
                  </a:lnTo>
                  <a:lnTo>
                    <a:pt x="1269" y="3172"/>
                  </a:lnTo>
                  <a:lnTo>
                    <a:pt x="1057" y="3525"/>
                  </a:lnTo>
                  <a:lnTo>
                    <a:pt x="987" y="2891"/>
                  </a:lnTo>
                  <a:lnTo>
                    <a:pt x="1057" y="1833"/>
                  </a:lnTo>
                  <a:lnTo>
                    <a:pt x="1128" y="1340"/>
                  </a:lnTo>
                  <a:lnTo>
                    <a:pt x="1269" y="847"/>
                  </a:lnTo>
                  <a:lnTo>
                    <a:pt x="1410" y="494"/>
                  </a:lnTo>
                  <a:lnTo>
                    <a:pt x="1551" y="424"/>
                  </a:lnTo>
                  <a:lnTo>
                    <a:pt x="1621" y="353"/>
                  </a:lnTo>
                  <a:lnTo>
                    <a:pt x="1621" y="353"/>
                  </a:lnTo>
                  <a:lnTo>
                    <a:pt x="1410" y="424"/>
                  </a:lnTo>
                  <a:lnTo>
                    <a:pt x="1198" y="565"/>
                  </a:lnTo>
                  <a:lnTo>
                    <a:pt x="987" y="847"/>
                  </a:lnTo>
                  <a:lnTo>
                    <a:pt x="776" y="1128"/>
                  </a:lnTo>
                  <a:lnTo>
                    <a:pt x="423" y="1763"/>
                  </a:lnTo>
                  <a:lnTo>
                    <a:pt x="141" y="2538"/>
                  </a:lnTo>
                  <a:lnTo>
                    <a:pt x="0" y="3313"/>
                  </a:lnTo>
                  <a:lnTo>
                    <a:pt x="0" y="4018"/>
                  </a:lnTo>
                  <a:lnTo>
                    <a:pt x="0" y="4371"/>
                  </a:lnTo>
                  <a:lnTo>
                    <a:pt x="71" y="4653"/>
                  </a:lnTo>
                  <a:lnTo>
                    <a:pt x="212" y="4864"/>
                  </a:lnTo>
                  <a:lnTo>
                    <a:pt x="353" y="5005"/>
                  </a:lnTo>
                  <a:lnTo>
                    <a:pt x="705" y="5146"/>
                  </a:lnTo>
                  <a:lnTo>
                    <a:pt x="987" y="5217"/>
                  </a:lnTo>
                  <a:lnTo>
                    <a:pt x="1269" y="5076"/>
                  </a:lnTo>
                  <a:lnTo>
                    <a:pt x="1551" y="4935"/>
                  </a:lnTo>
                  <a:lnTo>
                    <a:pt x="1833" y="4653"/>
                  </a:lnTo>
                  <a:lnTo>
                    <a:pt x="2044" y="4300"/>
                  </a:lnTo>
                  <a:lnTo>
                    <a:pt x="2326" y="3877"/>
                  </a:lnTo>
                  <a:lnTo>
                    <a:pt x="2467" y="3454"/>
                  </a:lnTo>
                  <a:lnTo>
                    <a:pt x="2608" y="2961"/>
                  </a:lnTo>
                  <a:lnTo>
                    <a:pt x="2749" y="2468"/>
                  </a:lnTo>
                  <a:lnTo>
                    <a:pt x="2749" y="1974"/>
                  </a:lnTo>
                  <a:lnTo>
                    <a:pt x="2749" y="1481"/>
                  </a:lnTo>
                  <a:lnTo>
                    <a:pt x="2679" y="1058"/>
                  </a:lnTo>
                  <a:lnTo>
                    <a:pt x="2538" y="635"/>
                  </a:lnTo>
                  <a:lnTo>
                    <a:pt x="2326" y="283"/>
                  </a:lnTo>
                  <a:lnTo>
                    <a:pt x="1974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2" name="Google Shape;272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"/>
          <p:cNvSpPr txBox="1">
            <a:spLocks noGrp="1"/>
          </p:cNvSpPr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6"/>
          <p:cNvSpPr txBox="1">
            <a:spLocks noGrp="1"/>
          </p:cNvSpPr>
          <p:nvPr>
            <p:ph type="body" idx="1"/>
          </p:nvPr>
        </p:nvSpPr>
        <p:spPr>
          <a:xfrm>
            <a:off x="628975" y="1581150"/>
            <a:ext cx="2916900" cy="300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>
            <a:endParaRPr/>
          </a:p>
        </p:txBody>
      </p:sp>
      <p:sp>
        <p:nvSpPr>
          <p:cNvPr id="276" name="Google Shape;276;p6"/>
          <p:cNvSpPr txBox="1">
            <a:spLocks noGrp="1"/>
          </p:cNvSpPr>
          <p:nvPr>
            <p:ph type="body" idx="2"/>
          </p:nvPr>
        </p:nvSpPr>
        <p:spPr>
          <a:xfrm>
            <a:off x="3721633" y="1581150"/>
            <a:ext cx="2916900" cy="300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>
            <a:endParaRPr/>
          </a:p>
        </p:txBody>
      </p:sp>
      <p:grpSp>
        <p:nvGrpSpPr>
          <p:cNvPr id="277" name="Google Shape;277;p6"/>
          <p:cNvGrpSpPr/>
          <p:nvPr/>
        </p:nvGrpSpPr>
        <p:grpSpPr>
          <a:xfrm>
            <a:off x="7108241" y="-58105"/>
            <a:ext cx="1401157" cy="5259705"/>
            <a:chOff x="818425" y="238125"/>
            <a:chExt cx="1395575" cy="5238750"/>
          </a:xfrm>
        </p:grpSpPr>
        <p:sp>
          <p:nvSpPr>
            <p:cNvPr id="278" name="Google Shape;278;p6"/>
            <p:cNvSpPr/>
            <p:nvPr/>
          </p:nvSpPr>
          <p:spPr>
            <a:xfrm>
              <a:off x="1253650" y="245150"/>
              <a:ext cx="731300" cy="1178875"/>
            </a:xfrm>
            <a:custGeom>
              <a:avLst/>
              <a:gdLst/>
              <a:ahLst/>
              <a:cxnLst/>
              <a:rect l="l" t="t" r="r" b="b"/>
              <a:pathLst>
                <a:path w="29252" h="47155" extrusionOk="0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9" name="Google Shape;279;p6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280" name="Google Shape;280;p6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avLst/>
                <a:gdLst/>
                <a:ahLst/>
                <a:cxnLst/>
                <a:rect l="l" t="t" r="r" b="b"/>
                <a:pathLst>
                  <a:path w="32776" h="51172" extrusionOk="0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6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239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6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962" extrusionOk="0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0" extrusionOk="0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2749" extrusionOk="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6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468" extrusionOk="0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6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833" h="1905" extrusionOk="0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46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538" h="2679" extrusionOk="0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693" extrusionOk="0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6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045" extrusionOk="0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987" extrusionOk="0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2186" extrusionOk="0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6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820" extrusionOk="0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6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551" extrusionOk="0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398" extrusionOk="0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2116" extrusionOk="0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6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622" extrusionOk="0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6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833" extrusionOk="0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9" name="Google Shape;299;p6"/>
            <p:cNvSpPr/>
            <p:nvPr/>
          </p:nvSpPr>
          <p:spPr>
            <a:xfrm>
              <a:off x="1177875" y="2516525"/>
              <a:ext cx="652000" cy="1566525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0" name="Google Shape;300;p6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301" name="Google Shape;301;p6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extrusionOk="0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6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fill="none" extrusionOk="0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6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3032" fill="none" extrusionOk="0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6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avLst/>
                <a:gdLst/>
                <a:ahLst/>
                <a:cxnLst/>
                <a:rect l="l" t="t" r="r" b="b"/>
                <a:pathLst>
                  <a:path w="917" h="2609" fill="none" extrusionOk="0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6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1199" fill="none" extrusionOk="0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6" name="Google Shape;306;p6"/>
            <p:cNvSpPr/>
            <p:nvPr/>
          </p:nvSpPr>
          <p:spPr>
            <a:xfrm>
              <a:off x="1086250" y="2701550"/>
              <a:ext cx="237900" cy="313675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924150" y="1106825"/>
              <a:ext cx="244950" cy="345400"/>
            </a:xfrm>
            <a:custGeom>
              <a:avLst/>
              <a:gdLst/>
              <a:ahLst/>
              <a:cxnLst/>
              <a:rect l="l" t="t" r="r" b="b"/>
              <a:pathLst>
                <a:path w="9798" h="13816" extrusionOk="0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1750550" y="2135900"/>
              <a:ext cx="260825" cy="227350"/>
            </a:xfrm>
            <a:custGeom>
              <a:avLst/>
              <a:gdLst/>
              <a:ahLst/>
              <a:cxnLst/>
              <a:rect l="l" t="t" r="r" b="b"/>
              <a:pathLst>
                <a:path w="10433" h="9094" extrusionOk="0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DDA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1133825" y="238125"/>
              <a:ext cx="246725" cy="246700"/>
            </a:xfrm>
            <a:custGeom>
              <a:avLst/>
              <a:gdLst/>
              <a:ahLst/>
              <a:cxnLst/>
              <a:rect l="l" t="t" r="r" b="b"/>
              <a:pathLst>
                <a:path w="9869" h="9868" extrusionOk="0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0" name="Google Shape;310;p6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311" name="Google Shape;311;p6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6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4" name="Google Shape;314;p6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315" name="Google Shape;315;p6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5428" extrusionOk="0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6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avLst/>
                <a:gdLst/>
                <a:ahLst/>
                <a:cxnLst/>
                <a:rect l="l" t="t" r="r" b="b"/>
                <a:pathLst>
                  <a:path w="8670" h="4371" extrusionOk="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6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2750" h="5217" extrusionOk="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8" name="Google Shape;318;p6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319" name="Google Shape;319;p6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5780" extrusionOk="0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6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5217" extrusionOk="0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1" name="Google Shape;321;p6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322" name="Google Shape;322;p6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6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6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6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6" name="Google Shape;326;p6"/>
            <p:cNvSpPr/>
            <p:nvPr/>
          </p:nvSpPr>
          <p:spPr>
            <a:xfrm>
              <a:off x="1660700" y="3957925"/>
              <a:ext cx="244950" cy="246725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971725" y="3707700"/>
              <a:ext cx="220275" cy="341875"/>
            </a:xfrm>
            <a:custGeom>
              <a:avLst/>
              <a:gdLst/>
              <a:ahLst/>
              <a:cxnLst/>
              <a:rect l="l" t="t" r="r" b="b"/>
              <a:pathLst>
                <a:path w="8811" h="13675" extrusionOk="0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2016625" y="4890075"/>
              <a:ext cx="119850" cy="586800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9" name="Google Shape;329;p6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330" name="Google Shape;330;p6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103" extrusionOk="0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6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2538" extrusionOk="0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6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3385" extrusionOk="0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6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693" extrusionOk="0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4" name="Google Shape;334;p6"/>
          <p:cNvGrpSpPr/>
          <p:nvPr/>
        </p:nvGrpSpPr>
        <p:grpSpPr>
          <a:xfrm rot="-9319279">
            <a:off x="452001" y="791962"/>
            <a:ext cx="291914" cy="362696"/>
            <a:chOff x="4217025" y="773800"/>
            <a:chExt cx="290750" cy="361250"/>
          </a:xfrm>
        </p:grpSpPr>
        <p:sp>
          <p:nvSpPr>
            <p:cNvPr id="335" name="Google Shape;335;p6"/>
            <p:cNvSpPr/>
            <p:nvPr/>
          </p:nvSpPr>
          <p:spPr>
            <a:xfrm>
              <a:off x="4231125" y="773800"/>
              <a:ext cx="56400" cy="135700"/>
            </a:xfrm>
            <a:custGeom>
              <a:avLst/>
              <a:gdLst/>
              <a:ahLst/>
              <a:cxnLst/>
              <a:rect l="l" t="t" r="r" b="b"/>
              <a:pathLst>
                <a:path w="2256" h="5428" extrusionOk="0">
                  <a:moveTo>
                    <a:pt x="423" y="1128"/>
                  </a:moveTo>
                  <a:lnTo>
                    <a:pt x="846" y="1762"/>
                  </a:lnTo>
                  <a:lnTo>
                    <a:pt x="1057" y="2397"/>
                  </a:lnTo>
                  <a:lnTo>
                    <a:pt x="1198" y="3102"/>
                  </a:lnTo>
                  <a:lnTo>
                    <a:pt x="1198" y="3806"/>
                  </a:lnTo>
                  <a:lnTo>
                    <a:pt x="987" y="3524"/>
                  </a:lnTo>
                  <a:lnTo>
                    <a:pt x="775" y="3243"/>
                  </a:lnTo>
                  <a:lnTo>
                    <a:pt x="634" y="2961"/>
                  </a:lnTo>
                  <a:lnTo>
                    <a:pt x="493" y="2608"/>
                  </a:lnTo>
                  <a:lnTo>
                    <a:pt x="423" y="1903"/>
                  </a:lnTo>
                  <a:lnTo>
                    <a:pt x="423" y="1128"/>
                  </a:lnTo>
                  <a:close/>
                  <a:moveTo>
                    <a:pt x="0" y="0"/>
                  </a:moveTo>
                  <a:lnTo>
                    <a:pt x="0" y="776"/>
                  </a:lnTo>
                  <a:lnTo>
                    <a:pt x="71" y="2467"/>
                  </a:lnTo>
                  <a:lnTo>
                    <a:pt x="212" y="3454"/>
                  </a:lnTo>
                  <a:lnTo>
                    <a:pt x="353" y="4300"/>
                  </a:lnTo>
                  <a:lnTo>
                    <a:pt x="493" y="4652"/>
                  </a:lnTo>
                  <a:lnTo>
                    <a:pt x="705" y="5005"/>
                  </a:lnTo>
                  <a:lnTo>
                    <a:pt x="916" y="5216"/>
                  </a:lnTo>
                  <a:lnTo>
                    <a:pt x="1128" y="5357"/>
                  </a:lnTo>
                  <a:lnTo>
                    <a:pt x="1480" y="5428"/>
                  </a:lnTo>
                  <a:lnTo>
                    <a:pt x="1762" y="5357"/>
                  </a:lnTo>
                  <a:lnTo>
                    <a:pt x="1974" y="5216"/>
                  </a:lnTo>
                  <a:lnTo>
                    <a:pt x="2115" y="4934"/>
                  </a:lnTo>
                  <a:lnTo>
                    <a:pt x="2185" y="4582"/>
                  </a:lnTo>
                  <a:lnTo>
                    <a:pt x="2256" y="4229"/>
                  </a:lnTo>
                  <a:lnTo>
                    <a:pt x="2185" y="3736"/>
                  </a:lnTo>
                  <a:lnTo>
                    <a:pt x="2115" y="3243"/>
                  </a:lnTo>
                  <a:lnTo>
                    <a:pt x="1974" y="2749"/>
                  </a:lnTo>
                  <a:lnTo>
                    <a:pt x="1833" y="2185"/>
                  </a:lnTo>
                  <a:lnTo>
                    <a:pt x="1621" y="1692"/>
                  </a:lnTo>
                  <a:lnTo>
                    <a:pt x="1339" y="1269"/>
                  </a:lnTo>
                  <a:lnTo>
                    <a:pt x="1057" y="846"/>
                  </a:lnTo>
                  <a:lnTo>
                    <a:pt x="705" y="423"/>
                  </a:lnTo>
                  <a:lnTo>
                    <a:pt x="35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4291025" y="858375"/>
              <a:ext cx="216750" cy="109275"/>
            </a:xfrm>
            <a:custGeom>
              <a:avLst/>
              <a:gdLst/>
              <a:ahLst/>
              <a:cxnLst/>
              <a:rect l="l" t="t" r="r" b="b"/>
              <a:pathLst>
                <a:path w="8670" h="4371" extrusionOk="0">
                  <a:moveTo>
                    <a:pt x="5851" y="1904"/>
                  </a:moveTo>
                  <a:lnTo>
                    <a:pt x="5075" y="2397"/>
                  </a:lnTo>
                  <a:lnTo>
                    <a:pt x="4300" y="2820"/>
                  </a:lnTo>
                  <a:lnTo>
                    <a:pt x="3525" y="3102"/>
                  </a:lnTo>
                  <a:lnTo>
                    <a:pt x="2749" y="3313"/>
                  </a:lnTo>
                  <a:lnTo>
                    <a:pt x="1199" y="3595"/>
                  </a:lnTo>
                  <a:lnTo>
                    <a:pt x="2326" y="3031"/>
                  </a:lnTo>
                  <a:lnTo>
                    <a:pt x="3454" y="2608"/>
                  </a:lnTo>
                  <a:lnTo>
                    <a:pt x="4652" y="2186"/>
                  </a:lnTo>
                  <a:lnTo>
                    <a:pt x="5851" y="1904"/>
                  </a:lnTo>
                  <a:close/>
                  <a:moveTo>
                    <a:pt x="8388" y="0"/>
                  </a:moveTo>
                  <a:lnTo>
                    <a:pt x="8177" y="141"/>
                  </a:lnTo>
                  <a:lnTo>
                    <a:pt x="7472" y="423"/>
                  </a:lnTo>
                  <a:lnTo>
                    <a:pt x="6344" y="776"/>
                  </a:lnTo>
                  <a:lnTo>
                    <a:pt x="3454" y="1833"/>
                  </a:lnTo>
                  <a:lnTo>
                    <a:pt x="2045" y="2397"/>
                  </a:lnTo>
                  <a:lnTo>
                    <a:pt x="1410" y="2679"/>
                  </a:lnTo>
                  <a:lnTo>
                    <a:pt x="846" y="2961"/>
                  </a:lnTo>
                  <a:lnTo>
                    <a:pt x="423" y="3243"/>
                  </a:lnTo>
                  <a:lnTo>
                    <a:pt x="141" y="3595"/>
                  </a:lnTo>
                  <a:lnTo>
                    <a:pt x="1" y="3877"/>
                  </a:lnTo>
                  <a:lnTo>
                    <a:pt x="1" y="4018"/>
                  </a:lnTo>
                  <a:lnTo>
                    <a:pt x="1" y="4159"/>
                  </a:lnTo>
                  <a:lnTo>
                    <a:pt x="71" y="4230"/>
                  </a:lnTo>
                  <a:lnTo>
                    <a:pt x="282" y="4300"/>
                  </a:lnTo>
                  <a:lnTo>
                    <a:pt x="776" y="4371"/>
                  </a:lnTo>
                  <a:lnTo>
                    <a:pt x="1481" y="4300"/>
                  </a:lnTo>
                  <a:lnTo>
                    <a:pt x="2256" y="4230"/>
                  </a:lnTo>
                  <a:lnTo>
                    <a:pt x="3807" y="3877"/>
                  </a:lnTo>
                  <a:lnTo>
                    <a:pt x="4793" y="3525"/>
                  </a:lnTo>
                  <a:lnTo>
                    <a:pt x="5498" y="3313"/>
                  </a:lnTo>
                  <a:lnTo>
                    <a:pt x="6203" y="2961"/>
                  </a:lnTo>
                  <a:lnTo>
                    <a:pt x="6908" y="2608"/>
                  </a:lnTo>
                  <a:lnTo>
                    <a:pt x="7542" y="2186"/>
                  </a:lnTo>
                  <a:lnTo>
                    <a:pt x="7895" y="1692"/>
                  </a:lnTo>
                  <a:lnTo>
                    <a:pt x="8459" y="776"/>
                  </a:lnTo>
                  <a:lnTo>
                    <a:pt x="8600" y="423"/>
                  </a:lnTo>
                  <a:lnTo>
                    <a:pt x="8670" y="141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4217025" y="1004625"/>
              <a:ext cx="68750" cy="130425"/>
            </a:xfrm>
            <a:custGeom>
              <a:avLst/>
              <a:gdLst/>
              <a:ahLst/>
              <a:cxnLst/>
              <a:rect l="l" t="t" r="r" b="b"/>
              <a:pathLst>
                <a:path w="2750" h="5217" extrusionOk="0">
                  <a:moveTo>
                    <a:pt x="1974" y="1"/>
                  </a:moveTo>
                  <a:lnTo>
                    <a:pt x="2115" y="142"/>
                  </a:lnTo>
                  <a:lnTo>
                    <a:pt x="2044" y="565"/>
                  </a:lnTo>
                  <a:lnTo>
                    <a:pt x="1833" y="1551"/>
                  </a:lnTo>
                  <a:lnTo>
                    <a:pt x="1480" y="2679"/>
                  </a:lnTo>
                  <a:lnTo>
                    <a:pt x="1269" y="3172"/>
                  </a:lnTo>
                  <a:lnTo>
                    <a:pt x="1057" y="3525"/>
                  </a:lnTo>
                  <a:lnTo>
                    <a:pt x="987" y="2891"/>
                  </a:lnTo>
                  <a:lnTo>
                    <a:pt x="1057" y="1833"/>
                  </a:lnTo>
                  <a:lnTo>
                    <a:pt x="1128" y="1340"/>
                  </a:lnTo>
                  <a:lnTo>
                    <a:pt x="1269" y="847"/>
                  </a:lnTo>
                  <a:lnTo>
                    <a:pt x="1410" y="494"/>
                  </a:lnTo>
                  <a:lnTo>
                    <a:pt x="1551" y="424"/>
                  </a:lnTo>
                  <a:lnTo>
                    <a:pt x="1621" y="353"/>
                  </a:lnTo>
                  <a:lnTo>
                    <a:pt x="1621" y="353"/>
                  </a:lnTo>
                  <a:lnTo>
                    <a:pt x="1410" y="424"/>
                  </a:lnTo>
                  <a:lnTo>
                    <a:pt x="1198" y="565"/>
                  </a:lnTo>
                  <a:lnTo>
                    <a:pt x="987" y="847"/>
                  </a:lnTo>
                  <a:lnTo>
                    <a:pt x="776" y="1128"/>
                  </a:lnTo>
                  <a:lnTo>
                    <a:pt x="423" y="1763"/>
                  </a:lnTo>
                  <a:lnTo>
                    <a:pt x="141" y="2538"/>
                  </a:lnTo>
                  <a:lnTo>
                    <a:pt x="0" y="3313"/>
                  </a:lnTo>
                  <a:lnTo>
                    <a:pt x="0" y="4018"/>
                  </a:lnTo>
                  <a:lnTo>
                    <a:pt x="0" y="4371"/>
                  </a:lnTo>
                  <a:lnTo>
                    <a:pt x="71" y="4653"/>
                  </a:lnTo>
                  <a:lnTo>
                    <a:pt x="212" y="4864"/>
                  </a:lnTo>
                  <a:lnTo>
                    <a:pt x="353" y="5005"/>
                  </a:lnTo>
                  <a:lnTo>
                    <a:pt x="705" y="5146"/>
                  </a:lnTo>
                  <a:lnTo>
                    <a:pt x="987" y="5217"/>
                  </a:lnTo>
                  <a:lnTo>
                    <a:pt x="1269" y="5076"/>
                  </a:lnTo>
                  <a:lnTo>
                    <a:pt x="1551" y="4935"/>
                  </a:lnTo>
                  <a:lnTo>
                    <a:pt x="1833" y="4653"/>
                  </a:lnTo>
                  <a:lnTo>
                    <a:pt x="2044" y="4300"/>
                  </a:lnTo>
                  <a:lnTo>
                    <a:pt x="2326" y="3877"/>
                  </a:lnTo>
                  <a:lnTo>
                    <a:pt x="2467" y="3454"/>
                  </a:lnTo>
                  <a:lnTo>
                    <a:pt x="2608" y="2961"/>
                  </a:lnTo>
                  <a:lnTo>
                    <a:pt x="2749" y="2468"/>
                  </a:lnTo>
                  <a:lnTo>
                    <a:pt x="2749" y="1974"/>
                  </a:lnTo>
                  <a:lnTo>
                    <a:pt x="2749" y="1481"/>
                  </a:lnTo>
                  <a:lnTo>
                    <a:pt x="2679" y="1058"/>
                  </a:lnTo>
                  <a:lnTo>
                    <a:pt x="2538" y="635"/>
                  </a:lnTo>
                  <a:lnTo>
                    <a:pt x="2326" y="283"/>
                  </a:lnTo>
                  <a:lnTo>
                    <a:pt x="1974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8" name="Google Shape;33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7"/>
          <p:cNvSpPr txBox="1">
            <a:spLocks noGrp="1"/>
          </p:cNvSpPr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7"/>
          <p:cNvSpPr txBox="1">
            <a:spLocks noGrp="1"/>
          </p:cNvSpPr>
          <p:nvPr>
            <p:ph type="body" idx="1"/>
          </p:nvPr>
        </p:nvSpPr>
        <p:spPr>
          <a:xfrm>
            <a:off x="628875" y="1581150"/>
            <a:ext cx="1937100" cy="27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>
            <a:endParaRPr/>
          </a:p>
        </p:txBody>
      </p:sp>
      <p:sp>
        <p:nvSpPr>
          <p:cNvPr id="342" name="Google Shape;342;p7"/>
          <p:cNvSpPr txBox="1">
            <a:spLocks noGrp="1"/>
          </p:cNvSpPr>
          <p:nvPr>
            <p:ph type="body" idx="2"/>
          </p:nvPr>
        </p:nvSpPr>
        <p:spPr>
          <a:xfrm>
            <a:off x="2665192" y="1581150"/>
            <a:ext cx="1937100" cy="27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>
            <a:endParaRPr/>
          </a:p>
        </p:txBody>
      </p:sp>
      <p:sp>
        <p:nvSpPr>
          <p:cNvPr id="343" name="Google Shape;343;p7"/>
          <p:cNvSpPr txBox="1">
            <a:spLocks noGrp="1"/>
          </p:cNvSpPr>
          <p:nvPr>
            <p:ph type="body" idx="3"/>
          </p:nvPr>
        </p:nvSpPr>
        <p:spPr>
          <a:xfrm>
            <a:off x="4701509" y="1581150"/>
            <a:ext cx="1937100" cy="27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9pPr>
          </a:lstStyle>
          <a:p>
            <a:endParaRPr/>
          </a:p>
        </p:txBody>
      </p:sp>
      <p:grpSp>
        <p:nvGrpSpPr>
          <p:cNvPr id="344" name="Google Shape;344;p7"/>
          <p:cNvGrpSpPr/>
          <p:nvPr/>
        </p:nvGrpSpPr>
        <p:grpSpPr>
          <a:xfrm>
            <a:off x="7108241" y="-58105"/>
            <a:ext cx="1401157" cy="5259705"/>
            <a:chOff x="818425" y="238125"/>
            <a:chExt cx="1395575" cy="5238750"/>
          </a:xfrm>
        </p:grpSpPr>
        <p:sp>
          <p:nvSpPr>
            <p:cNvPr id="345" name="Google Shape;345;p7"/>
            <p:cNvSpPr/>
            <p:nvPr/>
          </p:nvSpPr>
          <p:spPr>
            <a:xfrm>
              <a:off x="1253650" y="245150"/>
              <a:ext cx="731300" cy="1178875"/>
            </a:xfrm>
            <a:custGeom>
              <a:avLst/>
              <a:gdLst/>
              <a:ahLst/>
              <a:cxnLst/>
              <a:rect l="l" t="t" r="r" b="b"/>
              <a:pathLst>
                <a:path w="29252" h="47155" extrusionOk="0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6" name="Google Shape;346;p7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347" name="Google Shape;347;p7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avLst/>
                <a:gdLst/>
                <a:ahLst/>
                <a:cxnLst/>
                <a:rect l="l" t="t" r="r" b="b"/>
                <a:pathLst>
                  <a:path w="32776" h="51172" extrusionOk="0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239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962" extrusionOk="0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7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0" extrusionOk="0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7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2749" extrusionOk="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7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468" extrusionOk="0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7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833" h="1905" extrusionOk="0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46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7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538" h="2679" extrusionOk="0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7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693" extrusionOk="0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045" extrusionOk="0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7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987" extrusionOk="0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7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2186" extrusionOk="0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820" extrusionOk="0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551" extrusionOk="0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7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398" extrusionOk="0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2116" extrusionOk="0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7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622" extrusionOk="0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7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833" extrusionOk="0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6" name="Google Shape;366;p7"/>
            <p:cNvSpPr/>
            <p:nvPr/>
          </p:nvSpPr>
          <p:spPr>
            <a:xfrm>
              <a:off x="1177875" y="2516525"/>
              <a:ext cx="652000" cy="1566525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7" name="Google Shape;367;p7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368" name="Google Shape;368;p7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extrusionOk="0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7CA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fill="none" extrusionOk="0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3032" fill="none" extrusionOk="0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avLst/>
                <a:gdLst/>
                <a:ahLst/>
                <a:cxnLst/>
                <a:rect l="l" t="t" r="r" b="b"/>
                <a:pathLst>
                  <a:path w="917" h="2609" fill="none" extrusionOk="0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1199" fill="none" extrusionOk="0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3" name="Google Shape;373;p7"/>
            <p:cNvSpPr/>
            <p:nvPr/>
          </p:nvSpPr>
          <p:spPr>
            <a:xfrm>
              <a:off x="1086250" y="2701550"/>
              <a:ext cx="237900" cy="313675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924150" y="1106825"/>
              <a:ext cx="244950" cy="345400"/>
            </a:xfrm>
            <a:custGeom>
              <a:avLst/>
              <a:gdLst/>
              <a:ahLst/>
              <a:cxnLst/>
              <a:rect l="l" t="t" r="r" b="b"/>
              <a:pathLst>
                <a:path w="9798" h="13816" extrusionOk="0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1750550" y="2135900"/>
              <a:ext cx="260825" cy="227350"/>
            </a:xfrm>
            <a:custGeom>
              <a:avLst/>
              <a:gdLst/>
              <a:ahLst/>
              <a:cxnLst/>
              <a:rect l="l" t="t" r="r" b="b"/>
              <a:pathLst>
                <a:path w="10433" h="9094" extrusionOk="0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DDA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1133825" y="238125"/>
              <a:ext cx="246725" cy="246700"/>
            </a:xfrm>
            <a:custGeom>
              <a:avLst/>
              <a:gdLst/>
              <a:ahLst/>
              <a:cxnLst/>
              <a:rect l="l" t="t" r="r" b="b"/>
              <a:pathLst>
                <a:path w="9869" h="9868" extrusionOk="0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7B2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7" name="Google Shape;377;p7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378" name="Google Shape;378;p7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7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7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1" name="Google Shape;381;p7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382" name="Google Shape;382;p7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5428" extrusionOk="0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7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avLst/>
                <a:gdLst/>
                <a:ahLst/>
                <a:cxnLst/>
                <a:rect l="l" t="t" r="r" b="b"/>
                <a:pathLst>
                  <a:path w="8670" h="4371" extrusionOk="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7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2750" h="5217" extrusionOk="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BDCC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5" name="Google Shape;385;p7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386" name="Google Shape;386;p7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5780" extrusionOk="0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7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5217" extrusionOk="0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7B2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8" name="Google Shape;388;p7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389" name="Google Shape;389;p7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7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7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7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93" name="Google Shape;393;p7"/>
            <p:cNvSpPr/>
            <p:nvPr/>
          </p:nvSpPr>
          <p:spPr>
            <a:xfrm>
              <a:off x="1660700" y="3957925"/>
              <a:ext cx="244950" cy="246725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971725" y="3707700"/>
              <a:ext cx="220275" cy="341875"/>
            </a:xfrm>
            <a:custGeom>
              <a:avLst/>
              <a:gdLst/>
              <a:ahLst/>
              <a:cxnLst/>
              <a:rect l="l" t="t" r="r" b="b"/>
              <a:pathLst>
                <a:path w="8811" h="13675" extrusionOk="0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7CA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2016625" y="4890075"/>
              <a:ext cx="119850" cy="586800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6" name="Google Shape;396;p7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397" name="Google Shape;397;p7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103" extrusionOk="0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7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2538" extrusionOk="0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3385" extrusionOk="0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7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693" extrusionOk="0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DDAC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01" name="Google Shape;401;p7"/>
          <p:cNvGrpSpPr/>
          <p:nvPr/>
        </p:nvGrpSpPr>
        <p:grpSpPr>
          <a:xfrm rot="-9319279">
            <a:off x="452001" y="791962"/>
            <a:ext cx="291914" cy="362696"/>
            <a:chOff x="4217025" y="773800"/>
            <a:chExt cx="290750" cy="361250"/>
          </a:xfrm>
        </p:grpSpPr>
        <p:sp>
          <p:nvSpPr>
            <p:cNvPr id="402" name="Google Shape;402;p7"/>
            <p:cNvSpPr/>
            <p:nvPr/>
          </p:nvSpPr>
          <p:spPr>
            <a:xfrm>
              <a:off x="4231125" y="773800"/>
              <a:ext cx="56400" cy="135700"/>
            </a:xfrm>
            <a:custGeom>
              <a:avLst/>
              <a:gdLst/>
              <a:ahLst/>
              <a:cxnLst/>
              <a:rect l="l" t="t" r="r" b="b"/>
              <a:pathLst>
                <a:path w="2256" h="5428" extrusionOk="0">
                  <a:moveTo>
                    <a:pt x="423" y="1128"/>
                  </a:moveTo>
                  <a:lnTo>
                    <a:pt x="846" y="1762"/>
                  </a:lnTo>
                  <a:lnTo>
                    <a:pt x="1057" y="2397"/>
                  </a:lnTo>
                  <a:lnTo>
                    <a:pt x="1198" y="3102"/>
                  </a:lnTo>
                  <a:lnTo>
                    <a:pt x="1198" y="3806"/>
                  </a:lnTo>
                  <a:lnTo>
                    <a:pt x="987" y="3524"/>
                  </a:lnTo>
                  <a:lnTo>
                    <a:pt x="775" y="3243"/>
                  </a:lnTo>
                  <a:lnTo>
                    <a:pt x="634" y="2961"/>
                  </a:lnTo>
                  <a:lnTo>
                    <a:pt x="493" y="2608"/>
                  </a:lnTo>
                  <a:lnTo>
                    <a:pt x="423" y="1903"/>
                  </a:lnTo>
                  <a:lnTo>
                    <a:pt x="423" y="1128"/>
                  </a:lnTo>
                  <a:close/>
                  <a:moveTo>
                    <a:pt x="0" y="0"/>
                  </a:moveTo>
                  <a:lnTo>
                    <a:pt x="0" y="776"/>
                  </a:lnTo>
                  <a:lnTo>
                    <a:pt x="71" y="2467"/>
                  </a:lnTo>
                  <a:lnTo>
                    <a:pt x="212" y="3454"/>
                  </a:lnTo>
                  <a:lnTo>
                    <a:pt x="353" y="4300"/>
                  </a:lnTo>
                  <a:lnTo>
                    <a:pt x="493" y="4652"/>
                  </a:lnTo>
                  <a:lnTo>
                    <a:pt x="705" y="5005"/>
                  </a:lnTo>
                  <a:lnTo>
                    <a:pt x="916" y="5216"/>
                  </a:lnTo>
                  <a:lnTo>
                    <a:pt x="1128" y="5357"/>
                  </a:lnTo>
                  <a:lnTo>
                    <a:pt x="1480" y="5428"/>
                  </a:lnTo>
                  <a:lnTo>
                    <a:pt x="1762" y="5357"/>
                  </a:lnTo>
                  <a:lnTo>
                    <a:pt x="1974" y="5216"/>
                  </a:lnTo>
                  <a:lnTo>
                    <a:pt x="2115" y="4934"/>
                  </a:lnTo>
                  <a:lnTo>
                    <a:pt x="2185" y="4582"/>
                  </a:lnTo>
                  <a:lnTo>
                    <a:pt x="2256" y="4229"/>
                  </a:lnTo>
                  <a:lnTo>
                    <a:pt x="2185" y="3736"/>
                  </a:lnTo>
                  <a:lnTo>
                    <a:pt x="2115" y="3243"/>
                  </a:lnTo>
                  <a:lnTo>
                    <a:pt x="1974" y="2749"/>
                  </a:lnTo>
                  <a:lnTo>
                    <a:pt x="1833" y="2185"/>
                  </a:lnTo>
                  <a:lnTo>
                    <a:pt x="1621" y="1692"/>
                  </a:lnTo>
                  <a:lnTo>
                    <a:pt x="1339" y="1269"/>
                  </a:lnTo>
                  <a:lnTo>
                    <a:pt x="1057" y="846"/>
                  </a:lnTo>
                  <a:lnTo>
                    <a:pt x="705" y="423"/>
                  </a:lnTo>
                  <a:lnTo>
                    <a:pt x="35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4291025" y="858375"/>
              <a:ext cx="216750" cy="109275"/>
            </a:xfrm>
            <a:custGeom>
              <a:avLst/>
              <a:gdLst/>
              <a:ahLst/>
              <a:cxnLst/>
              <a:rect l="l" t="t" r="r" b="b"/>
              <a:pathLst>
                <a:path w="8670" h="4371" extrusionOk="0">
                  <a:moveTo>
                    <a:pt x="5851" y="1904"/>
                  </a:moveTo>
                  <a:lnTo>
                    <a:pt x="5075" y="2397"/>
                  </a:lnTo>
                  <a:lnTo>
                    <a:pt x="4300" y="2820"/>
                  </a:lnTo>
                  <a:lnTo>
                    <a:pt x="3525" y="3102"/>
                  </a:lnTo>
                  <a:lnTo>
                    <a:pt x="2749" y="3313"/>
                  </a:lnTo>
                  <a:lnTo>
                    <a:pt x="1199" y="3595"/>
                  </a:lnTo>
                  <a:lnTo>
                    <a:pt x="2326" y="3031"/>
                  </a:lnTo>
                  <a:lnTo>
                    <a:pt x="3454" y="2608"/>
                  </a:lnTo>
                  <a:lnTo>
                    <a:pt x="4652" y="2186"/>
                  </a:lnTo>
                  <a:lnTo>
                    <a:pt x="5851" y="1904"/>
                  </a:lnTo>
                  <a:close/>
                  <a:moveTo>
                    <a:pt x="8388" y="0"/>
                  </a:moveTo>
                  <a:lnTo>
                    <a:pt x="8177" y="141"/>
                  </a:lnTo>
                  <a:lnTo>
                    <a:pt x="7472" y="423"/>
                  </a:lnTo>
                  <a:lnTo>
                    <a:pt x="6344" y="776"/>
                  </a:lnTo>
                  <a:lnTo>
                    <a:pt x="3454" y="1833"/>
                  </a:lnTo>
                  <a:lnTo>
                    <a:pt x="2045" y="2397"/>
                  </a:lnTo>
                  <a:lnTo>
                    <a:pt x="1410" y="2679"/>
                  </a:lnTo>
                  <a:lnTo>
                    <a:pt x="846" y="2961"/>
                  </a:lnTo>
                  <a:lnTo>
                    <a:pt x="423" y="3243"/>
                  </a:lnTo>
                  <a:lnTo>
                    <a:pt x="141" y="3595"/>
                  </a:lnTo>
                  <a:lnTo>
                    <a:pt x="1" y="3877"/>
                  </a:lnTo>
                  <a:lnTo>
                    <a:pt x="1" y="4018"/>
                  </a:lnTo>
                  <a:lnTo>
                    <a:pt x="1" y="4159"/>
                  </a:lnTo>
                  <a:lnTo>
                    <a:pt x="71" y="4230"/>
                  </a:lnTo>
                  <a:lnTo>
                    <a:pt x="282" y="4300"/>
                  </a:lnTo>
                  <a:lnTo>
                    <a:pt x="776" y="4371"/>
                  </a:lnTo>
                  <a:lnTo>
                    <a:pt x="1481" y="4300"/>
                  </a:lnTo>
                  <a:lnTo>
                    <a:pt x="2256" y="4230"/>
                  </a:lnTo>
                  <a:lnTo>
                    <a:pt x="3807" y="3877"/>
                  </a:lnTo>
                  <a:lnTo>
                    <a:pt x="4793" y="3525"/>
                  </a:lnTo>
                  <a:lnTo>
                    <a:pt x="5498" y="3313"/>
                  </a:lnTo>
                  <a:lnTo>
                    <a:pt x="6203" y="2961"/>
                  </a:lnTo>
                  <a:lnTo>
                    <a:pt x="6908" y="2608"/>
                  </a:lnTo>
                  <a:lnTo>
                    <a:pt x="7542" y="2186"/>
                  </a:lnTo>
                  <a:lnTo>
                    <a:pt x="7895" y="1692"/>
                  </a:lnTo>
                  <a:lnTo>
                    <a:pt x="8459" y="776"/>
                  </a:lnTo>
                  <a:lnTo>
                    <a:pt x="8600" y="423"/>
                  </a:lnTo>
                  <a:lnTo>
                    <a:pt x="8670" y="141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217025" y="1004625"/>
              <a:ext cx="68750" cy="130425"/>
            </a:xfrm>
            <a:custGeom>
              <a:avLst/>
              <a:gdLst/>
              <a:ahLst/>
              <a:cxnLst/>
              <a:rect l="l" t="t" r="r" b="b"/>
              <a:pathLst>
                <a:path w="2750" h="5217" extrusionOk="0">
                  <a:moveTo>
                    <a:pt x="1974" y="1"/>
                  </a:moveTo>
                  <a:lnTo>
                    <a:pt x="2115" y="142"/>
                  </a:lnTo>
                  <a:lnTo>
                    <a:pt x="2044" y="565"/>
                  </a:lnTo>
                  <a:lnTo>
                    <a:pt x="1833" y="1551"/>
                  </a:lnTo>
                  <a:lnTo>
                    <a:pt x="1480" y="2679"/>
                  </a:lnTo>
                  <a:lnTo>
                    <a:pt x="1269" y="3172"/>
                  </a:lnTo>
                  <a:lnTo>
                    <a:pt x="1057" y="3525"/>
                  </a:lnTo>
                  <a:lnTo>
                    <a:pt x="987" y="2891"/>
                  </a:lnTo>
                  <a:lnTo>
                    <a:pt x="1057" y="1833"/>
                  </a:lnTo>
                  <a:lnTo>
                    <a:pt x="1128" y="1340"/>
                  </a:lnTo>
                  <a:lnTo>
                    <a:pt x="1269" y="847"/>
                  </a:lnTo>
                  <a:lnTo>
                    <a:pt x="1410" y="494"/>
                  </a:lnTo>
                  <a:lnTo>
                    <a:pt x="1551" y="424"/>
                  </a:lnTo>
                  <a:lnTo>
                    <a:pt x="1621" y="353"/>
                  </a:lnTo>
                  <a:lnTo>
                    <a:pt x="1621" y="353"/>
                  </a:lnTo>
                  <a:lnTo>
                    <a:pt x="1410" y="424"/>
                  </a:lnTo>
                  <a:lnTo>
                    <a:pt x="1198" y="565"/>
                  </a:lnTo>
                  <a:lnTo>
                    <a:pt x="987" y="847"/>
                  </a:lnTo>
                  <a:lnTo>
                    <a:pt x="776" y="1128"/>
                  </a:lnTo>
                  <a:lnTo>
                    <a:pt x="423" y="1763"/>
                  </a:lnTo>
                  <a:lnTo>
                    <a:pt x="141" y="2538"/>
                  </a:lnTo>
                  <a:lnTo>
                    <a:pt x="0" y="3313"/>
                  </a:lnTo>
                  <a:lnTo>
                    <a:pt x="0" y="4018"/>
                  </a:lnTo>
                  <a:lnTo>
                    <a:pt x="0" y="4371"/>
                  </a:lnTo>
                  <a:lnTo>
                    <a:pt x="71" y="4653"/>
                  </a:lnTo>
                  <a:lnTo>
                    <a:pt x="212" y="4864"/>
                  </a:lnTo>
                  <a:lnTo>
                    <a:pt x="353" y="5005"/>
                  </a:lnTo>
                  <a:lnTo>
                    <a:pt x="705" y="5146"/>
                  </a:lnTo>
                  <a:lnTo>
                    <a:pt x="987" y="5217"/>
                  </a:lnTo>
                  <a:lnTo>
                    <a:pt x="1269" y="5076"/>
                  </a:lnTo>
                  <a:lnTo>
                    <a:pt x="1551" y="4935"/>
                  </a:lnTo>
                  <a:lnTo>
                    <a:pt x="1833" y="4653"/>
                  </a:lnTo>
                  <a:lnTo>
                    <a:pt x="2044" y="4300"/>
                  </a:lnTo>
                  <a:lnTo>
                    <a:pt x="2326" y="3877"/>
                  </a:lnTo>
                  <a:lnTo>
                    <a:pt x="2467" y="3454"/>
                  </a:lnTo>
                  <a:lnTo>
                    <a:pt x="2608" y="2961"/>
                  </a:lnTo>
                  <a:lnTo>
                    <a:pt x="2749" y="2468"/>
                  </a:lnTo>
                  <a:lnTo>
                    <a:pt x="2749" y="1974"/>
                  </a:lnTo>
                  <a:lnTo>
                    <a:pt x="2749" y="1481"/>
                  </a:lnTo>
                  <a:lnTo>
                    <a:pt x="2679" y="1058"/>
                  </a:lnTo>
                  <a:lnTo>
                    <a:pt x="2538" y="635"/>
                  </a:lnTo>
                  <a:lnTo>
                    <a:pt x="2326" y="283"/>
                  </a:lnTo>
                  <a:lnTo>
                    <a:pt x="1974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5" name="Google Shape;405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TITLE_ONLY_1">
    <p:bg>
      <p:bgPr>
        <a:solidFill>
          <a:srgbClr val="D9D9D9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9"/>
          <p:cNvGrpSpPr/>
          <p:nvPr/>
        </p:nvGrpSpPr>
        <p:grpSpPr>
          <a:xfrm>
            <a:off x="7964874" y="-76203"/>
            <a:ext cx="1026725" cy="3854148"/>
            <a:chOff x="818425" y="238125"/>
            <a:chExt cx="1395575" cy="5238750"/>
          </a:xfrm>
        </p:grpSpPr>
        <p:sp>
          <p:nvSpPr>
            <p:cNvPr id="472" name="Google Shape;472;p9"/>
            <p:cNvSpPr/>
            <p:nvPr/>
          </p:nvSpPr>
          <p:spPr>
            <a:xfrm>
              <a:off x="1253650" y="245150"/>
              <a:ext cx="731300" cy="1178875"/>
            </a:xfrm>
            <a:custGeom>
              <a:avLst/>
              <a:gdLst/>
              <a:ahLst/>
              <a:cxnLst/>
              <a:rect l="l" t="t" r="r" b="b"/>
              <a:pathLst>
                <a:path w="29252" h="47155" extrusionOk="0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3" name="Google Shape;473;p9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474" name="Google Shape;474;p9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avLst/>
                <a:gdLst/>
                <a:ahLst/>
                <a:cxnLst/>
                <a:rect l="l" t="t" r="r" b="b"/>
                <a:pathLst>
                  <a:path w="32776" h="51172" extrusionOk="0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9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239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9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962" extrusionOk="0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9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0" extrusionOk="0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9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2749" extrusionOk="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468" extrusionOk="0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9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833" h="1905" extrusionOk="0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9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46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538" h="2679" extrusionOk="0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9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693" extrusionOk="0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9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045" extrusionOk="0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987" extrusionOk="0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2186" extrusionOk="0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820" extrusionOk="0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9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551" extrusionOk="0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9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398" extrusionOk="0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9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2116" extrusionOk="0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622" extrusionOk="0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9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833" extrusionOk="0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3" name="Google Shape;493;p9"/>
            <p:cNvSpPr/>
            <p:nvPr/>
          </p:nvSpPr>
          <p:spPr>
            <a:xfrm>
              <a:off x="1177875" y="2516525"/>
              <a:ext cx="652000" cy="1566525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4" name="Google Shape;494;p9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495" name="Google Shape;495;p9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extrusionOk="0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fill="none" extrusionOk="0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9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3032" fill="none" extrusionOk="0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9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avLst/>
                <a:gdLst/>
                <a:ahLst/>
                <a:cxnLst/>
                <a:rect l="l" t="t" r="r" b="b"/>
                <a:pathLst>
                  <a:path w="917" h="2609" fill="none" extrusionOk="0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1199" fill="none" extrusionOk="0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0" name="Google Shape;500;p9"/>
            <p:cNvSpPr/>
            <p:nvPr/>
          </p:nvSpPr>
          <p:spPr>
            <a:xfrm>
              <a:off x="1086250" y="2701550"/>
              <a:ext cx="237900" cy="313675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924150" y="1106825"/>
              <a:ext cx="244950" cy="345400"/>
            </a:xfrm>
            <a:custGeom>
              <a:avLst/>
              <a:gdLst/>
              <a:ahLst/>
              <a:cxnLst/>
              <a:rect l="l" t="t" r="r" b="b"/>
              <a:pathLst>
                <a:path w="9798" h="13816" extrusionOk="0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1750550" y="2135900"/>
              <a:ext cx="260825" cy="227350"/>
            </a:xfrm>
            <a:custGeom>
              <a:avLst/>
              <a:gdLst/>
              <a:ahLst/>
              <a:cxnLst/>
              <a:rect l="l" t="t" r="r" b="b"/>
              <a:pathLst>
                <a:path w="10433" h="9094" extrusionOk="0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1133825" y="238125"/>
              <a:ext cx="246725" cy="246700"/>
            </a:xfrm>
            <a:custGeom>
              <a:avLst/>
              <a:gdLst/>
              <a:ahLst/>
              <a:cxnLst/>
              <a:rect l="l" t="t" r="r" b="b"/>
              <a:pathLst>
                <a:path w="9869" h="9868" extrusionOk="0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4" name="Google Shape;504;p9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505" name="Google Shape;505;p9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9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9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8" name="Google Shape;508;p9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509" name="Google Shape;509;p9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5428" extrusionOk="0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9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avLst/>
                <a:gdLst/>
                <a:ahLst/>
                <a:cxnLst/>
                <a:rect l="l" t="t" r="r" b="b"/>
                <a:pathLst>
                  <a:path w="8670" h="4371" extrusionOk="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9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2750" h="5217" extrusionOk="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2" name="Google Shape;512;p9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513" name="Google Shape;513;p9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5780" extrusionOk="0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9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5217" extrusionOk="0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5" name="Google Shape;515;p9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516" name="Google Shape;516;p9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9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9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9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0" name="Google Shape;520;p9"/>
            <p:cNvSpPr/>
            <p:nvPr/>
          </p:nvSpPr>
          <p:spPr>
            <a:xfrm>
              <a:off x="1660700" y="3957925"/>
              <a:ext cx="244950" cy="246725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971725" y="3707700"/>
              <a:ext cx="220275" cy="341875"/>
            </a:xfrm>
            <a:custGeom>
              <a:avLst/>
              <a:gdLst/>
              <a:ahLst/>
              <a:cxnLst/>
              <a:rect l="l" t="t" r="r" b="b"/>
              <a:pathLst>
                <a:path w="8811" h="13675" extrusionOk="0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2016625" y="4890075"/>
              <a:ext cx="119850" cy="586800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3" name="Google Shape;523;p9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524" name="Google Shape;524;p9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103" extrusionOk="0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9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2538" extrusionOk="0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9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3385" extrusionOk="0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9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693" extrusionOk="0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28" name="Google Shape;528;p9"/>
          <p:cNvGrpSpPr/>
          <p:nvPr/>
        </p:nvGrpSpPr>
        <p:grpSpPr>
          <a:xfrm rot="10800000">
            <a:off x="152399" y="1365547"/>
            <a:ext cx="1026725" cy="3854148"/>
            <a:chOff x="818425" y="238125"/>
            <a:chExt cx="1395575" cy="5238750"/>
          </a:xfrm>
        </p:grpSpPr>
        <p:sp>
          <p:nvSpPr>
            <p:cNvPr id="529" name="Google Shape;529;p9"/>
            <p:cNvSpPr/>
            <p:nvPr/>
          </p:nvSpPr>
          <p:spPr>
            <a:xfrm>
              <a:off x="1253650" y="245150"/>
              <a:ext cx="731300" cy="1178875"/>
            </a:xfrm>
            <a:custGeom>
              <a:avLst/>
              <a:gdLst/>
              <a:ahLst/>
              <a:cxnLst/>
              <a:rect l="l" t="t" r="r" b="b"/>
              <a:pathLst>
                <a:path w="29252" h="47155" extrusionOk="0">
                  <a:moveTo>
                    <a:pt x="17692" y="8600"/>
                  </a:moveTo>
                  <a:lnTo>
                    <a:pt x="14872" y="9305"/>
                  </a:lnTo>
                  <a:lnTo>
                    <a:pt x="11771" y="10080"/>
                  </a:lnTo>
                  <a:lnTo>
                    <a:pt x="8811" y="10856"/>
                  </a:lnTo>
                  <a:lnTo>
                    <a:pt x="7542" y="11278"/>
                  </a:lnTo>
                  <a:lnTo>
                    <a:pt x="6485" y="11631"/>
                  </a:lnTo>
                  <a:lnTo>
                    <a:pt x="9234" y="10503"/>
                  </a:lnTo>
                  <a:lnTo>
                    <a:pt x="10573" y="10010"/>
                  </a:lnTo>
                  <a:lnTo>
                    <a:pt x="11983" y="9587"/>
                  </a:lnTo>
                  <a:lnTo>
                    <a:pt x="13392" y="9164"/>
                  </a:lnTo>
                  <a:lnTo>
                    <a:pt x="14802" y="8882"/>
                  </a:lnTo>
                  <a:lnTo>
                    <a:pt x="16282" y="8671"/>
                  </a:lnTo>
                  <a:lnTo>
                    <a:pt x="17692" y="8600"/>
                  </a:lnTo>
                  <a:close/>
                  <a:moveTo>
                    <a:pt x="20652" y="3102"/>
                  </a:moveTo>
                  <a:lnTo>
                    <a:pt x="20934" y="3173"/>
                  </a:lnTo>
                  <a:lnTo>
                    <a:pt x="21709" y="3455"/>
                  </a:lnTo>
                  <a:lnTo>
                    <a:pt x="22414" y="3807"/>
                  </a:lnTo>
                  <a:lnTo>
                    <a:pt x="23049" y="4160"/>
                  </a:lnTo>
                  <a:lnTo>
                    <a:pt x="23683" y="4582"/>
                  </a:lnTo>
                  <a:lnTo>
                    <a:pt x="24247" y="5076"/>
                  </a:lnTo>
                  <a:lnTo>
                    <a:pt x="24740" y="5569"/>
                  </a:lnTo>
                  <a:lnTo>
                    <a:pt x="25234" y="6133"/>
                  </a:lnTo>
                  <a:lnTo>
                    <a:pt x="25656" y="6697"/>
                  </a:lnTo>
                  <a:lnTo>
                    <a:pt x="26079" y="7331"/>
                  </a:lnTo>
                  <a:lnTo>
                    <a:pt x="26432" y="7966"/>
                  </a:lnTo>
                  <a:lnTo>
                    <a:pt x="26714" y="8671"/>
                  </a:lnTo>
                  <a:lnTo>
                    <a:pt x="26996" y="9305"/>
                  </a:lnTo>
                  <a:lnTo>
                    <a:pt x="27278" y="10080"/>
                  </a:lnTo>
                  <a:lnTo>
                    <a:pt x="27489" y="10856"/>
                  </a:lnTo>
                  <a:lnTo>
                    <a:pt x="27771" y="12406"/>
                  </a:lnTo>
                  <a:lnTo>
                    <a:pt x="27348" y="11631"/>
                  </a:lnTo>
                  <a:lnTo>
                    <a:pt x="26996" y="10856"/>
                  </a:lnTo>
                  <a:lnTo>
                    <a:pt x="26502" y="10151"/>
                  </a:lnTo>
                  <a:lnTo>
                    <a:pt x="26009" y="9516"/>
                  </a:lnTo>
                  <a:lnTo>
                    <a:pt x="25022" y="8177"/>
                  </a:lnTo>
                  <a:lnTo>
                    <a:pt x="23894" y="6908"/>
                  </a:lnTo>
                  <a:lnTo>
                    <a:pt x="22837" y="5851"/>
                  </a:lnTo>
                  <a:lnTo>
                    <a:pt x="21850" y="4723"/>
                  </a:lnTo>
                  <a:lnTo>
                    <a:pt x="21427" y="4300"/>
                  </a:lnTo>
                  <a:lnTo>
                    <a:pt x="20864" y="3666"/>
                  </a:lnTo>
                  <a:lnTo>
                    <a:pt x="20652" y="3384"/>
                  </a:lnTo>
                  <a:lnTo>
                    <a:pt x="20511" y="3173"/>
                  </a:lnTo>
                  <a:lnTo>
                    <a:pt x="20582" y="3102"/>
                  </a:lnTo>
                  <a:close/>
                  <a:moveTo>
                    <a:pt x="18185" y="9516"/>
                  </a:moveTo>
                  <a:lnTo>
                    <a:pt x="17480" y="10151"/>
                  </a:lnTo>
                  <a:lnTo>
                    <a:pt x="16776" y="10715"/>
                  </a:lnTo>
                  <a:lnTo>
                    <a:pt x="15930" y="11208"/>
                  </a:lnTo>
                  <a:lnTo>
                    <a:pt x="15084" y="11560"/>
                  </a:lnTo>
                  <a:lnTo>
                    <a:pt x="14238" y="11913"/>
                  </a:lnTo>
                  <a:lnTo>
                    <a:pt x="13322" y="12124"/>
                  </a:lnTo>
                  <a:lnTo>
                    <a:pt x="12406" y="12336"/>
                  </a:lnTo>
                  <a:lnTo>
                    <a:pt x="11489" y="12477"/>
                  </a:lnTo>
                  <a:lnTo>
                    <a:pt x="9586" y="12688"/>
                  </a:lnTo>
                  <a:lnTo>
                    <a:pt x="7754" y="12759"/>
                  </a:lnTo>
                  <a:lnTo>
                    <a:pt x="5851" y="12759"/>
                  </a:lnTo>
                  <a:lnTo>
                    <a:pt x="4018" y="12829"/>
                  </a:lnTo>
                  <a:lnTo>
                    <a:pt x="4582" y="12547"/>
                  </a:lnTo>
                  <a:lnTo>
                    <a:pt x="5287" y="12336"/>
                  </a:lnTo>
                  <a:lnTo>
                    <a:pt x="6062" y="12195"/>
                  </a:lnTo>
                  <a:lnTo>
                    <a:pt x="6978" y="12054"/>
                  </a:lnTo>
                  <a:lnTo>
                    <a:pt x="8670" y="11913"/>
                  </a:lnTo>
                  <a:lnTo>
                    <a:pt x="9445" y="11842"/>
                  </a:lnTo>
                  <a:lnTo>
                    <a:pt x="10150" y="11701"/>
                  </a:lnTo>
                  <a:lnTo>
                    <a:pt x="12124" y="11278"/>
                  </a:lnTo>
                  <a:lnTo>
                    <a:pt x="14168" y="10715"/>
                  </a:lnTo>
                  <a:lnTo>
                    <a:pt x="16212" y="10151"/>
                  </a:lnTo>
                  <a:lnTo>
                    <a:pt x="18185" y="9516"/>
                  </a:lnTo>
                  <a:close/>
                  <a:moveTo>
                    <a:pt x="20511" y="3948"/>
                  </a:moveTo>
                  <a:lnTo>
                    <a:pt x="20864" y="4512"/>
                  </a:lnTo>
                  <a:lnTo>
                    <a:pt x="21216" y="5146"/>
                  </a:lnTo>
                  <a:lnTo>
                    <a:pt x="22062" y="6204"/>
                  </a:lnTo>
                  <a:lnTo>
                    <a:pt x="23824" y="8248"/>
                  </a:lnTo>
                  <a:lnTo>
                    <a:pt x="24881" y="9587"/>
                  </a:lnTo>
                  <a:lnTo>
                    <a:pt x="25797" y="10996"/>
                  </a:lnTo>
                  <a:lnTo>
                    <a:pt x="26220" y="11701"/>
                  </a:lnTo>
                  <a:lnTo>
                    <a:pt x="26573" y="12477"/>
                  </a:lnTo>
                  <a:lnTo>
                    <a:pt x="26925" y="13252"/>
                  </a:lnTo>
                  <a:lnTo>
                    <a:pt x="27207" y="14027"/>
                  </a:lnTo>
                  <a:lnTo>
                    <a:pt x="25022" y="11701"/>
                  </a:lnTo>
                  <a:lnTo>
                    <a:pt x="24035" y="10574"/>
                  </a:lnTo>
                  <a:lnTo>
                    <a:pt x="23119" y="9375"/>
                  </a:lnTo>
                  <a:lnTo>
                    <a:pt x="22344" y="8177"/>
                  </a:lnTo>
                  <a:lnTo>
                    <a:pt x="21568" y="6908"/>
                  </a:lnTo>
                  <a:lnTo>
                    <a:pt x="21286" y="6204"/>
                  </a:lnTo>
                  <a:lnTo>
                    <a:pt x="21005" y="5499"/>
                  </a:lnTo>
                  <a:lnTo>
                    <a:pt x="20723" y="4723"/>
                  </a:lnTo>
                  <a:lnTo>
                    <a:pt x="20511" y="3948"/>
                  </a:lnTo>
                  <a:close/>
                  <a:moveTo>
                    <a:pt x="12194" y="25657"/>
                  </a:moveTo>
                  <a:lnTo>
                    <a:pt x="9375" y="26855"/>
                  </a:lnTo>
                  <a:lnTo>
                    <a:pt x="6485" y="28195"/>
                  </a:lnTo>
                  <a:lnTo>
                    <a:pt x="4441" y="29181"/>
                  </a:lnTo>
                  <a:lnTo>
                    <a:pt x="2467" y="30098"/>
                  </a:lnTo>
                  <a:lnTo>
                    <a:pt x="3525" y="29252"/>
                  </a:lnTo>
                  <a:lnTo>
                    <a:pt x="4582" y="28406"/>
                  </a:lnTo>
                  <a:lnTo>
                    <a:pt x="5780" y="27701"/>
                  </a:lnTo>
                  <a:lnTo>
                    <a:pt x="6978" y="26996"/>
                  </a:lnTo>
                  <a:lnTo>
                    <a:pt x="8177" y="26503"/>
                  </a:lnTo>
                  <a:lnTo>
                    <a:pt x="9516" y="26080"/>
                  </a:lnTo>
                  <a:lnTo>
                    <a:pt x="10855" y="25798"/>
                  </a:lnTo>
                  <a:lnTo>
                    <a:pt x="12194" y="25657"/>
                  </a:lnTo>
                  <a:close/>
                  <a:moveTo>
                    <a:pt x="12194" y="26855"/>
                  </a:moveTo>
                  <a:lnTo>
                    <a:pt x="11207" y="27701"/>
                  </a:lnTo>
                  <a:lnTo>
                    <a:pt x="10221" y="28477"/>
                  </a:lnTo>
                  <a:lnTo>
                    <a:pt x="9234" y="29181"/>
                  </a:lnTo>
                  <a:lnTo>
                    <a:pt x="8106" y="29816"/>
                  </a:lnTo>
                  <a:lnTo>
                    <a:pt x="7260" y="30239"/>
                  </a:lnTo>
                  <a:lnTo>
                    <a:pt x="6414" y="30591"/>
                  </a:lnTo>
                  <a:lnTo>
                    <a:pt x="5498" y="30873"/>
                  </a:lnTo>
                  <a:lnTo>
                    <a:pt x="4582" y="31155"/>
                  </a:lnTo>
                  <a:lnTo>
                    <a:pt x="3666" y="31296"/>
                  </a:lnTo>
                  <a:lnTo>
                    <a:pt x="2679" y="31437"/>
                  </a:lnTo>
                  <a:lnTo>
                    <a:pt x="1763" y="31578"/>
                  </a:lnTo>
                  <a:lnTo>
                    <a:pt x="846" y="31578"/>
                  </a:lnTo>
                  <a:lnTo>
                    <a:pt x="1269" y="31296"/>
                  </a:lnTo>
                  <a:lnTo>
                    <a:pt x="1833" y="31014"/>
                  </a:lnTo>
                  <a:lnTo>
                    <a:pt x="3172" y="30521"/>
                  </a:lnTo>
                  <a:lnTo>
                    <a:pt x="4652" y="30027"/>
                  </a:lnTo>
                  <a:lnTo>
                    <a:pt x="5780" y="29675"/>
                  </a:lnTo>
                  <a:lnTo>
                    <a:pt x="9022" y="28265"/>
                  </a:lnTo>
                  <a:lnTo>
                    <a:pt x="12194" y="26855"/>
                  </a:lnTo>
                  <a:close/>
                  <a:moveTo>
                    <a:pt x="17762" y="20300"/>
                  </a:moveTo>
                  <a:lnTo>
                    <a:pt x="18608" y="21851"/>
                  </a:lnTo>
                  <a:lnTo>
                    <a:pt x="19383" y="23402"/>
                  </a:lnTo>
                  <a:lnTo>
                    <a:pt x="20018" y="25023"/>
                  </a:lnTo>
                  <a:lnTo>
                    <a:pt x="20652" y="26644"/>
                  </a:lnTo>
                  <a:lnTo>
                    <a:pt x="21780" y="29886"/>
                  </a:lnTo>
                  <a:lnTo>
                    <a:pt x="22485" y="31507"/>
                  </a:lnTo>
                  <a:lnTo>
                    <a:pt x="23190" y="33129"/>
                  </a:lnTo>
                  <a:lnTo>
                    <a:pt x="22414" y="32565"/>
                  </a:lnTo>
                  <a:lnTo>
                    <a:pt x="21639" y="31930"/>
                  </a:lnTo>
                  <a:lnTo>
                    <a:pt x="21005" y="31296"/>
                  </a:lnTo>
                  <a:lnTo>
                    <a:pt x="20370" y="30662"/>
                  </a:lnTo>
                  <a:lnTo>
                    <a:pt x="19806" y="29957"/>
                  </a:lnTo>
                  <a:lnTo>
                    <a:pt x="19313" y="29322"/>
                  </a:lnTo>
                  <a:lnTo>
                    <a:pt x="18890" y="28547"/>
                  </a:lnTo>
                  <a:lnTo>
                    <a:pt x="18467" y="27842"/>
                  </a:lnTo>
                  <a:lnTo>
                    <a:pt x="18115" y="26996"/>
                  </a:lnTo>
                  <a:lnTo>
                    <a:pt x="17833" y="26221"/>
                  </a:lnTo>
                  <a:lnTo>
                    <a:pt x="17621" y="25375"/>
                  </a:lnTo>
                  <a:lnTo>
                    <a:pt x="17480" y="24529"/>
                  </a:lnTo>
                  <a:lnTo>
                    <a:pt x="17410" y="23613"/>
                  </a:lnTo>
                  <a:lnTo>
                    <a:pt x="17339" y="22697"/>
                  </a:lnTo>
                  <a:lnTo>
                    <a:pt x="17339" y="21710"/>
                  </a:lnTo>
                  <a:lnTo>
                    <a:pt x="17480" y="20723"/>
                  </a:lnTo>
                  <a:lnTo>
                    <a:pt x="17480" y="21569"/>
                  </a:lnTo>
                  <a:lnTo>
                    <a:pt x="17480" y="22415"/>
                  </a:lnTo>
                  <a:lnTo>
                    <a:pt x="17551" y="23190"/>
                  </a:lnTo>
                  <a:lnTo>
                    <a:pt x="17692" y="24036"/>
                  </a:lnTo>
                  <a:lnTo>
                    <a:pt x="18115" y="25587"/>
                  </a:lnTo>
                  <a:lnTo>
                    <a:pt x="18608" y="27137"/>
                  </a:lnTo>
                  <a:lnTo>
                    <a:pt x="19172" y="28618"/>
                  </a:lnTo>
                  <a:lnTo>
                    <a:pt x="19524" y="29393"/>
                  </a:lnTo>
                  <a:lnTo>
                    <a:pt x="19736" y="29675"/>
                  </a:lnTo>
                  <a:lnTo>
                    <a:pt x="19877" y="29745"/>
                  </a:lnTo>
                  <a:lnTo>
                    <a:pt x="20159" y="29816"/>
                  </a:lnTo>
                  <a:lnTo>
                    <a:pt x="20511" y="29886"/>
                  </a:lnTo>
                  <a:lnTo>
                    <a:pt x="20652" y="29886"/>
                  </a:lnTo>
                  <a:lnTo>
                    <a:pt x="20723" y="29745"/>
                  </a:lnTo>
                  <a:lnTo>
                    <a:pt x="20793" y="29604"/>
                  </a:lnTo>
                  <a:lnTo>
                    <a:pt x="20723" y="29393"/>
                  </a:lnTo>
                  <a:lnTo>
                    <a:pt x="19806" y="27137"/>
                  </a:lnTo>
                  <a:lnTo>
                    <a:pt x="19031" y="24882"/>
                  </a:lnTo>
                  <a:lnTo>
                    <a:pt x="18397" y="22626"/>
                  </a:lnTo>
                  <a:lnTo>
                    <a:pt x="17762" y="20300"/>
                  </a:lnTo>
                  <a:close/>
                  <a:moveTo>
                    <a:pt x="10503" y="36723"/>
                  </a:moveTo>
                  <a:lnTo>
                    <a:pt x="10080" y="37569"/>
                  </a:lnTo>
                  <a:lnTo>
                    <a:pt x="9516" y="38697"/>
                  </a:lnTo>
                  <a:lnTo>
                    <a:pt x="9304" y="39261"/>
                  </a:lnTo>
                  <a:lnTo>
                    <a:pt x="9163" y="39825"/>
                  </a:lnTo>
                  <a:lnTo>
                    <a:pt x="9093" y="40036"/>
                  </a:lnTo>
                  <a:lnTo>
                    <a:pt x="9163" y="40248"/>
                  </a:lnTo>
                  <a:lnTo>
                    <a:pt x="9234" y="40388"/>
                  </a:lnTo>
                  <a:lnTo>
                    <a:pt x="9304" y="40529"/>
                  </a:lnTo>
                  <a:lnTo>
                    <a:pt x="9516" y="40600"/>
                  </a:lnTo>
                  <a:lnTo>
                    <a:pt x="9657" y="40529"/>
                  </a:lnTo>
                  <a:lnTo>
                    <a:pt x="9868" y="40459"/>
                  </a:lnTo>
                  <a:lnTo>
                    <a:pt x="10009" y="40248"/>
                  </a:lnTo>
                  <a:lnTo>
                    <a:pt x="10362" y="39754"/>
                  </a:lnTo>
                  <a:lnTo>
                    <a:pt x="10714" y="39120"/>
                  </a:lnTo>
                  <a:lnTo>
                    <a:pt x="11278" y="37851"/>
                  </a:lnTo>
                  <a:lnTo>
                    <a:pt x="11630" y="37005"/>
                  </a:lnTo>
                  <a:lnTo>
                    <a:pt x="12053" y="37569"/>
                  </a:lnTo>
                  <a:lnTo>
                    <a:pt x="12406" y="38274"/>
                  </a:lnTo>
                  <a:lnTo>
                    <a:pt x="12547" y="38626"/>
                  </a:lnTo>
                  <a:lnTo>
                    <a:pt x="12617" y="38979"/>
                  </a:lnTo>
                  <a:lnTo>
                    <a:pt x="12617" y="39331"/>
                  </a:lnTo>
                  <a:lnTo>
                    <a:pt x="12617" y="39684"/>
                  </a:lnTo>
                  <a:lnTo>
                    <a:pt x="12476" y="40248"/>
                  </a:lnTo>
                  <a:lnTo>
                    <a:pt x="12265" y="40741"/>
                  </a:lnTo>
                  <a:lnTo>
                    <a:pt x="11983" y="41305"/>
                  </a:lnTo>
                  <a:lnTo>
                    <a:pt x="11630" y="41869"/>
                  </a:lnTo>
                  <a:lnTo>
                    <a:pt x="11207" y="42433"/>
                  </a:lnTo>
                  <a:lnTo>
                    <a:pt x="10714" y="42996"/>
                  </a:lnTo>
                  <a:lnTo>
                    <a:pt x="9657" y="44054"/>
                  </a:lnTo>
                  <a:lnTo>
                    <a:pt x="8458" y="45040"/>
                  </a:lnTo>
                  <a:lnTo>
                    <a:pt x="7824" y="45463"/>
                  </a:lnTo>
                  <a:lnTo>
                    <a:pt x="7260" y="45816"/>
                  </a:lnTo>
                  <a:lnTo>
                    <a:pt x="6626" y="46098"/>
                  </a:lnTo>
                  <a:lnTo>
                    <a:pt x="6062" y="46380"/>
                  </a:lnTo>
                  <a:lnTo>
                    <a:pt x="5498" y="46521"/>
                  </a:lnTo>
                  <a:lnTo>
                    <a:pt x="5005" y="46591"/>
                  </a:lnTo>
                  <a:lnTo>
                    <a:pt x="5287" y="45181"/>
                  </a:lnTo>
                  <a:lnTo>
                    <a:pt x="5639" y="43772"/>
                  </a:lnTo>
                  <a:lnTo>
                    <a:pt x="6062" y="42292"/>
                  </a:lnTo>
                  <a:lnTo>
                    <a:pt x="6626" y="40952"/>
                  </a:lnTo>
                  <a:lnTo>
                    <a:pt x="6978" y="40248"/>
                  </a:lnTo>
                  <a:lnTo>
                    <a:pt x="7331" y="39613"/>
                  </a:lnTo>
                  <a:lnTo>
                    <a:pt x="7754" y="39049"/>
                  </a:lnTo>
                  <a:lnTo>
                    <a:pt x="8177" y="38485"/>
                  </a:lnTo>
                  <a:lnTo>
                    <a:pt x="8670" y="37992"/>
                  </a:lnTo>
                  <a:lnTo>
                    <a:pt x="9234" y="37499"/>
                  </a:lnTo>
                  <a:lnTo>
                    <a:pt x="9868" y="37076"/>
                  </a:lnTo>
                  <a:lnTo>
                    <a:pt x="10503" y="36723"/>
                  </a:lnTo>
                  <a:close/>
                  <a:moveTo>
                    <a:pt x="19947" y="1"/>
                  </a:moveTo>
                  <a:lnTo>
                    <a:pt x="19877" y="706"/>
                  </a:lnTo>
                  <a:lnTo>
                    <a:pt x="19806" y="1552"/>
                  </a:lnTo>
                  <a:lnTo>
                    <a:pt x="19665" y="3455"/>
                  </a:lnTo>
                  <a:lnTo>
                    <a:pt x="19595" y="4441"/>
                  </a:lnTo>
                  <a:lnTo>
                    <a:pt x="19454" y="5358"/>
                  </a:lnTo>
                  <a:lnTo>
                    <a:pt x="19242" y="6133"/>
                  </a:lnTo>
                  <a:lnTo>
                    <a:pt x="19102" y="6485"/>
                  </a:lnTo>
                  <a:lnTo>
                    <a:pt x="18961" y="6767"/>
                  </a:lnTo>
                  <a:lnTo>
                    <a:pt x="18679" y="7120"/>
                  </a:lnTo>
                  <a:lnTo>
                    <a:pt x="18397" y="7331"/>
                  </a:lnTo>
                  <a:lnTo>
                    <a:pt x="18115" y="7472"/>
                  </a:lnTo>
                  <a:lnTo>
                    <a:pt x="17833" y="7543"/>
                  </a:lnTo>
                  <a:lnTo>
                    <a:pt x="16071" y="7543"/>
                  </a:lnTo>
                  <a:lnTo>
                    <a:pt x="15225" y="7613"/>
                  </a:lnTo>
                  <a:lnTo>
                    <a:pt x="14379" y="7754"/>
                  </a:lnTo>
                  <a:lnTo>
                    <a:pt x="12687" y="8177"/>
                  </a:lnTo>
                  <a:lnTo>
                    <a:pt x="10362" y="8882"/>
                  </a:lnTo>
                  <a:lnTo>
                    <a:pt x="8881" y="9305"/>
                  </a:lnTo>
                  <a:lnTo>
                    <a:pt x="7472" y="9869"/>
                  </a:lnTo>
                  <a:lnTo>
                    <a:pt x="6062" y="10503"/>
                  </a:lnTo>
                  <a:lnTo>
                    <a:pt x="5357" y="10856"/>
                  </a:lnTo>
                  <a:lnTo>
                    <a:pt x="4793" y="11208"/>
                  </a:lnTo>
                  <a:lnTo>
                    <a:pt x="4229" y="11631"/>
                  </a:lnTo>
                  <a:lnTo>
                    <a:pt x="3736" y="12054"/>
                  </a:lnTo>
                  <a:lnTo>
                    <a:pt x="3313" y="12477"/>
                  </a:lnTo>
                  <a:lnTo>
                    <a:pt x="3031" y="12900"/>
                  </a:lnTo>
                  <a:lnTo>
                    <a:pt x="2820" y="12970"/>
                  </a:lnTo>
                  <a:lnTo>
                    <a:pt x="2749" y="13182"/>
                  </a:lnTo>
                  <a:lnTo>
                    <a:pt x="2820" y="13675"/>
                  </a:lnTo>
                  <a:lnTo>
                    <a:pt x="3031" y="13604"/>
                  </a:lnTo>
                  <a:lnTo>
                    <a:pt x="5921" y="13604"/>
                  </a:lnTo>
                  <a:lnTo>
                    <a:pt x="9586" y="13675"/>
                  </a:lnTo>
                  <a:lnTo>
                    <a:pt x="10714" y="13604"/>
                  </a:lnTo>
                  <a:lnTo>
                    <a:pt x="11912" y="13463"/>
                  </a:lnTo>
                  <a:lnTo>
                    <a:pt x="13110" y="13252"/>
                  </a:lnTo>
                  <a:lnTo>
                    <a:pt x="14238" y="12970"/>
                  </a:lnTo>
                  <a:lnTo>
                    <a:pt x="15366" y="12618"/>
                  </a:lnTo>
                  <a:lnTo>
                    <a:pt x="16494" y="12124"/>
                  </a:lnTo>
                  <a:lnTo>
                    <a:pt x="17480" y="11490"/>
                  </a:lnTo>
                  <a:lnTo>
                    <a:pt x="17974" y="11137"/>
                  </a:lnTo>
                  <a:lnTo>
                    <a:pt x="18397" y="10785"/>
                  </a:lnTo>
                  <a:lnTo>
                    <a:pt x="17974" y="14098"/>
                  </a:lnTo>
                  <a:lnTo>
                    <a:pt x="17621" y="16212"/>
                  </a:lnTo>
                  <a:lnTo>
                    <a:pt x="17269" y="18327"/>
                  </a:lnTo>
                  <a:lnTo>
                    <a:pt x="16776" y="20441"/>
                  </a:lnTo>
                  <a:lnTo>
                    <a:pt x="16494" y="21428"/>
                  </a:lnTo>
                  <a:lnTo>
                    <a:pt x="16212" y="22274"/>
                  </a:lnTo>
                  <a:lnTo>
                    <a:pt x="15859" y="23120"/>
                  </a:lnTo>
                  <a:lnTo>
                    <a:pt x="15436" y="23825"/>
                  </a:lnTo>
                  <a:lnTo>
                    <a:pt x="15013" y="24389"/>
                  </a:lnTo>
                  <a:lnTo>
                    <a:pt x="14591" y="24811"/>
                  </a:lnTo>
                  <a:lnTo>
                    <a:pt x="14309" y="24952"/>
                  </a:lnTo>
                  <a:lnTo>
                    <a:pt x="14027" y="25093"/>
                  </a:lnTo>
                  <a:lnTo>
                    <a:pt x="13322" y="25234"/>
                  </a:lnTo>
                  <a:lnTo>
                    <a:pt x="12617" y="25305"/>
                  </a:lnTo>
                  <a:lnTo>
                    <a:pt x="10150" y="25305"/>
                  </a:lnTo>
                  <a:lnTo>
                    <a:pt x="9375" y="25375"/>
                  </a:lnTo>
                  <a:lnTo>
                    <a:pt x="8670" y="25516"/>
                  </a:lnTo>
                  <a:lnTo>
                    <a:pt x="7824" y="25798"/>
                  </a:lnTo>
                  <a:lnTo>
                    <a:pt x="6978" y="26151"/>
                  </a:lnTo>
                  <a:lnTo>
                    <a:pt x="6203" y="26503"/>
                  </a:lnTo>
                  <a:lnTo>
                    <a:pt x="5428" y="26926"/>
                  </a:lnTo>
                  <a:lnTo>
                    <a:pt x="4652" y="27349"/>
                  </a:lnTo>
                  <a:lnTo>
                    <a:pt x="3948" y="27842"/>
                  </a:lnTo>
                  <a:lnTo>
                    <a:pt x="2538" y="28970"/>
                  </a:lnTo>
                  <a:lnTo>
                    <a:pt x="1481" y="29816"/>
                  </a:lnTo>
                  <a:lnTo>
                    <a:pt x="705" y="30521"/>
                  </a:lnTo>
                  <a:lnTo>
                    <a:pt x="212" y="31085"/>
                  </a:lnTo>
                  <a:lnTo>
                    <a:pt x="71" y="31366"/>
                  </a:lnTo>
                  <a:lnTo>
                    <a:pt x="0" y="31507"/>
                  </a:lnTo>
                  <a:lnTo>
                    <a:pt x="0" y="31648"/>
                  </a:lnTo>
                  <a:lnTo>
                    <a:pt x="141" y="31789"/>
                  </a:lnTo>
                  <a:lnTo>
                    <a:pt x="353" y="31930"/>
                  </a:lnTo>
                  <a:lnTo>
                    <a:pt x="635" y="32001"/>
                  </a:lnTo>
                  <a:lnTo>
                    <a:pt x="1622" y="32071"/>
                  </a:lnTo>
                  <a:lnTo>
                    <a:pt x="2961" y="32001"/>
                  </a:lnTo>
                  <a:lnTo>
                    <a:pt x="3807" y="31930"/>
                  </a:lnTo>
                  <a:lnTo>
                    <a:pt x="4652" y="31860"/>
                  </a:lnTo>
                  <a:lnTo>
                    <a:pt x="5498" y="31648"/>
                  </a:lnTo>
                  <a:lnTo>
                    <a:pt x="6273" y="31437"/>
                  </a:lnTo>
                  <a:lnTo>
                    <a:pt x="7049" y="31226"/>
                  </a:lnTo>
                  <a:lnTo>
                    <a:pt x="7824" y="30873"/>
                  </a:lnTo>
                  <a:lnTo>
                    <a:pt x="9304" y="30168"/>
                  </a:lnTo>
                  <a:lnTo>
                    <a:pt x="10784" y="29322"/>
                  </a:lnTo>
                  <a:lnTo>
                    <a:pt x="12124" y="28336"/>
                  </a:lnTo>
                  <a:lnTo>
                    <a:pt x="13392" y="27278"/>
                  </a:lnTo>
                  <a:lnTo>
                    <a:pt x="14661" y="26151"/>
                  </a:lnTo>
                  <a:lnTo>
                    <a:pt x="13956" y="28265"/>
                  </a:lnTo>
                  <a:lnTo>
                    <a:pt x="13322" y="30450"/>
                  </a:lnTo>
                  <a:lnTo>
                    <a:pt x="12899" y="31507"/>
                  </a:lnTo>
                  <a:lnTo>
                    <a:pt x="12476" y="32565"/>
                  </a:lnTo>
                  <a:lnTo>
                    <a:pt x="12053" y="33551"/>
                  </a:lnTo>
                  <a:lnTo>
                    <a:pt x="11489" y="34468"/>
                  </a:lnTo>
                  <a:lnTo>
                    <a:pt x="11137" y="35032"/>
                  </a:lnTo>
                  <a:lnTo>
                    <a:pt x="10714" y="35455"/>
                  </a:lnTo>
                  <a:lnTo>
                    <a:pt x="10221" y="35877"/>
                  </a:lnTo>
                  <a:lnTo>
                    <a:pt x="9727" y="36159"/>
                  </a:lnTo>
                  <a:lnTo>
                    <a:pt x="8740" y="36864"/>
                  </a:lnTo>
                  <a:lnTo>
                    <a:pt x="8247" y="37287"/>
                  </a:lnTo>
                  <a:lnTo>
                    <a:pt x="7683" y="37781"/>
                  </a:lnTo>
                  <a:lnTo>
                    <a:pt x="7331" y="38133"/>
                  </a:lnTo>
                  <a:lnTo>
                    <a:pt x="6978" y="38697"/>
                  </a:lnTo>
                  <a:lnTo>
                    <a:pt x="6133" y="40107"/>
                  </a:lnTo>
                  <a:lnTo>
                    <a:pt x="5216" y="41798"/>
                  </a:lnTo>
                  <a:lnTo>
                    <a:pt x="4864" y="42644"/>
                  </a:lnTo>
                  <a:lnTo>
                    <a:pt x="4511" y="43490"/>
                  </a:lnTo>
                  <a:lnTo>
                    <a:pt x="4300" y="44336"/>
                  </a:lnTo>
                  <a:lnTo>
                    <a:pt x="4159" y="45111"/>
                  </a:lnTo>
                  <a:lnTo>
                    <a:pt x="4159" y="45816"/>
                  </a:lnTo>
                  <a:lnTo>
                    <a:pt x="4159" y="46098"/>
                  </a:lnTo>
                  <a:lnTo>
                    <a:pt x="4229" y="46380"/>
                  </a:lnTo>
                  <a:lnTo>
                    <a:pt x="4370" y="46591"/>
                  </a:lnTo>
                  <a:lnTo>
                    <a:pt x="4511" y="46803"/>
                  </a:lnTo>
                  <a:lnTo>
                    <a:pt x="4723" y="46944"/>
                  </a:lnTo>
                  <a:lnTo>
                    <a:pt x="4934" y="47084"/>
                  </a:lnTo>
                  <a:lnTo>
                    <a:pt x="5216" y="47155"/>
                  </a:lnTo>
                  <a:lnTo>
                    <a:pt x="5992" y="47155"/>
                  </a:lnTo>
                  <a:lnTo>
                    <a:pt x="6414" y="47014"/>
                  </a:lnTo>
                  <a:lnTo>
                    <a:pt x="7049" y="46803"/>
                  </a:lnTo>
                  <a:lnTo>
                    <a:pt x="7683" y="46521"/>
                  </a:lnTo>
                  <a:lnTo>
                    <a:pt x="8388" y="46168"/>
                  </a:lnTo>
                  <a:lnTo>
                    <a:pt x="9093" y="45745"/>
                  </a:lnTo>
                  <a:lnTo>
                    <a:pt x="9798" y="45252"/>
                  </a:lnTo>
                  <a:lnTo>
                    <a:pt x="10432" y="44688"/>
                  </a:lnTo>
                  <a:lnTo>
                    <a:pt x="11066" y="44124"/>
                  </a:lnTo>
                  <a:lnTo>
                    <a:pt x="11630" y="43490"/>
                  </a:lnTo>
                  <a:lnTo>
                    <a:pt x="12194" y="42855"/>
                  </a:lnTo>
                  <a:lnTo>
                    <a:pt x="12687" y="42151"/>
                  </a:lnTo>
                  <a:lnTo>
                    <a:pt x="13040" y="41446"/>
                  </a:lnTo>
                  <a:lnTo>
                    <a:pt x="13392" y="40741"/>
                  </a:lnTo>
                  <a:lnTo>
                    <a:pt x="13604" y="40036"/>
                  </a:lnTo>
                  <a:lnTo>
                    <a:pt x="13674" y="39261"/>
                  </a:lnTo>
                  <a:lnTo>
                    <a:pt x="13674" y="38556"/>
                  </a:lnTo>
                  <a:lnTo>
                    <a:pt x="13533" y="37851"/>
                  </a:lnTo>
                  <a:lnTo>
                    <a:pt x="13392" y="37640"/>
                  </a:lnTo>
                  <a:lnTo>
                    <a:pt x="13181" y="37358"/>
                  </a:lnTo>
                  <a:lnTo>
                    <a:pt x="12758" y="36794"/>
                  </a:lnTo>
                  <a:lnTo>
                    <a:pt x="12335" y="36300"/>
                  </a:lnTo>
                  <a:lnTo>
                    <a:pt x="12194" y="36018"/>
                  </a:lnTo>
                  <a:lnTo>
                    <a:pt x="12124" y="35807"/>
                  </a:lnTo>
                  <a:lnTo>
                    <a:pt x="12194" y="35455"/>
                  </a:lnTo>
                  <a:lnTo>
                    <a:pt x="12335" y="34961"/>
                  </a:lnTo>
                  <a:lnTo>
                    <a:pt x="12828" y="33763"/>
                  </a:lnTo>
                  <a:lnTo>
                    <a:pt x="13815" y="31719"/>
                  </a:lnTo>
                  <a:lnTo>
                    <a:pt x="14591" y="29675"/>
                  </a:lnTo>
                  <a:lnTo>
                    <a:pt x="15295" y="27560"/>
                  </a:lnTo>
                  <a:lnTo>
                    <a:pt x="16000" y="25516"/>
                  </a:lnTo>
                  <a:lnTo>
                    <a:pt x="16635" y="23402"/>
                  </a:lnTo>
                  <a:lnTo>
                    <a:pt x="16635" y="24177"/>
                  </a:lnTo>
                  <a:lnTo>
                    <a:pt x="16705" y="24952"/>
                  </a:lnTo>
                  <a:lnTo>
                    <a:pt x="16846" y="25728"/>
                  </a:lnTo>
                  <a:lnTo>
                    <a:pt x="16987" y="26503"/>
                  </a:lnTo>
                  <a:lnTo>
                    <a:pt x="17198" y="27208"/>
                  </a:lnTo>
                  <a:lnTo>
                    <a:pt x="17480" y="27983"/>
                  </a:lnTo>
                  <a:lnTo>
                    <a:pt x="17762" y="28688"/>
                  </a:lnTo>
                  <a:lnTo>
                    <a:pt x="18115" y="29393"/>
                  </a:lnTo>
                  <a:lnTo>
                    <a:pt x="18538" y="30027"/>
                  </a:lnTo>
                  <a:lnTo>
                    <a:pt x="18961" y="30662"/>
                  </a:lnTo>
                  <a:lnTo>
                    <a:pt x="19454" y="31296"/>
                  </a:lnTo>
                  <a:lnTo>
                    <a:pt x="20018" y="31860"/>
                  </a:lnTo>
                  <a:lnTo>
                    <a:pt x="20582" y="32353"/>
                  </a:lnTo>
                  <a:lnTo>
                    <a:pt x="21216" y="32847"/>
                  </a:lnTo>
                  <a:lnTo>
                    <a:pt x="21850" y="33270"/>
                  </a:lnTo>
                  <a:lnTo>
                    <a:pt x="22555" y="33622"/>
                  </a:lnTo>
                  <a:lnTo>
                    <a:pt x="23049" y="33904"/>
                  </a:lnTo>
                  <a:lnTo>
                    <a:pt x="23612" y="34045"/>
                  </a:lnTo>
                  <a:lnTo>
                    <a:pt x="23894" y="34115"/>
                  </a:lnTo>
                  <a:lnTo>
                    <a:pt x="24106" y="34115"/>
                  </a:lnTo>
                  <a:lnTo>
                    <a:pt x="24317" y="34045"/>
                  </a:lnTo>
                  <a:lnTo>
                    <a:pt x="24458" y="33833"/>
                  </a:lnTo>
                  <a:lnTo>
                    <a:pt x="24458" y="33692"/>
                  </a:lnTo>
                  <a:lnTo>
                    <a:pt x="24458" y="33411"/>
                  </a:lnTo>
                  <a:lnTo>
                    <a:pt x="24247" y="32635"/>
                  </a:lnTo>
                  <a:lnTo>
                    <a:pt x="23965" y="31719"/>
                  </a:lnTo>
                  <a:lnTo>
                    <a:pt x="23542" y="30591"/>
                  </a:lnTo>
                  <a:lnTo>
                    <a:pt x="22767" y="28547"/>
                  </a:lnTo>
                  <a:lnTo>
                    <a:pt x="22203" y="27137"/>
                  </a:lnTo>
                  <a:lnTo>
                    <a:pt x="21780" y="25798"/>
                  </a:lnTo>
                  <a:lnTo>
                    <a:pt x="21216" y="24389"/>
                  </a:lnTo>
                  <a:lnTo>
                    <a:pt x="20652" y="23120"/>
                  </a:lnTo>
                  <a:lnTo>
                    <a:pt x="19877" y="21851"/>
                  </a:lnTo>
                  <a:lnTo>
                    <a:pt x="19454" y="21146"/>
                  </a:lnTo>
                  <a:lnTo>
                    <a:pt x="19102" y="20653"/>
                  </a:lnTo>
                  <a:lnTo>
                    <a:pt x="18467" y="19878"/>
                  </a:lnTo>
                  <a:lnTo>
                    <a:pt x="18256" y="19455"/>
                  </a:lnTo>
                  <a:lnTo>
                    <a:pt x="18115" y="19032"/>
                  </a:lnTo>
                  <a:lnTo>
                    <a:pt x="18044" y="18468"/>
                  </a:lnTo>
                  <a:lnTo>
                    <a:pt x="18044" y="17763"/>
                  </a:lnTo>
                  <a:lnTo>
                    <a:pt x="18185" y="16283"/>
                  </a:lnTo>
                  <a:lnTo>
                    <a:pt x="18397" y="14732"/>
                  </a:lnTo>
                  <a:lnTo>
                    <a:pt x="19031" y="11701"/>
                  </a:lnTo>
                  <a:lnTo>
                    <a:pt x="19595" y="8671"/>
                  </a:lnTo>
                  <a:lnTo>
                    <a:pt x="19877" y="7120"/>
                  </a:lnTo>
                  <a:lnTo>
                    <a:pt x="20018" y="5640"/>
                  </a:lnTo>
                  <a:lnTo>
                    <a:pt x="20370" y="6767"/>
                  </a:lnTo>
                  <a:lnTo>
                    <a:pt x="20793" y="7825"/>
                  </a:lnTo>
                  <a:lnTo>
                    <a:pt x="21286" y="8741"/>
                  </a:lnTo>
                  <a:lnTo>
                    <a:pt x="21921" y="9587"/>
                  </a:lnTo>
                  <a:lnTo>
                    <a:pt x="22555" y="10433"/>
                  </a:lnTo>
                  <a:lnTo>
                    <a:pt x="23331" y="11278"/>
                  </a:lnTo>
                  <a:lnTo>
                    <a:pt x="24811" y="12900"/>
                  </a:lnTo>
                  <a:lnTo>
                    <a:pt x="25868" y="14239"/>
                  </a:lnTo>
                  <a:lnTo>
                    <a:pt x="26432" y="14944"/>
                  </a:lnTo>
                  <a:lnTo>
                    <a:pt x="27066" y="15507"/>
                  </a:lnTo>
                  <a:lnTo>
                    <a:pt x="27348" y="15789"/>
                  </a:lnTo>
                  <a:lnTo>
                    <a:pt x="27701" y="15930"/>
                  </a:lnTo>
                  <a:lnTo>
                    <a:pt x="27982" y="16001"/>
                  </a:lnTo>
                  <a:lnTo>
                    <a:pt x="28194" y="15930"/>
                  </a:lnTo>
                  <a:lnTo>
                    <a:pt x="28476" y="15860"/>
                  </a:lnTo>
                  <a:lnTo>
                    <a:pt x="28687" y="15578"/>
                  </a:lnTo>
                  <a:lnTo>
                    <a:pt x="28899" y="15226"/>
                  </a:lnTo>
                  <a:lnTo>
                    <a:pt x="29110" y="14662"/>
                  </a:lnTo>
                  <a:lnTo>
                    <a:pt x="29181" y="14168"/>
                  </a:lnTo>
                  <a:lnTo>
                    <a:pt x="29251" y="13675"/>
                  </a:lnTo>
                  <a:lnTo>
                    <a:pt x="29251" y="13111"/>
                  </a:lnTo>
                  <a:lnTo>
                    <a:pt x="29181" y="12477"/>
                  </a:lnTo>
                  <a:lnTo>
                    <a:pt x="28969" y="11278"/>
                  </a:lnTo>
                  <a:lnTo>
                    <a:pt x="28617" y="10080"/>
                  </a:lnTo>
                  <a:lnTo>
                    <a:pt x="28123" y="8811"/>
                  </a:lnTo>
                  <a:lnTo>
                    <a:pt x="27630" y="7684"/>
                  </a:lnTo>
                  <a:lnTo>
                    <a:pt x="27066" y="6626"/>
                  </a:lnTo>
                  <a:lnTo>
                    <a:pt x="26573" y="5781"/>
                  </a:lnTo>
                  <a:lnTo>
                    <a:pt x="26150" y="5217"/>
                  </a:lnTo>
                  <a:lnTo>
                    <a:pt x="25516" y="4512"/>
                  </a:lnTo>
                  <a:lnTo>
                    <a:pt x="24670" y="3807"/>
                  </a:lnTo>
                  <a:lnTo>
                    <a:pt x="23753" y="3102"/>
                  </a:lnTo>
                  <a:lnTo>
                    <a:pt x="22767" y="2538"/>
                  </a:lnTo>
                  <a:lnTo>
                    <a:pt x="22273" y="2256"/>
                  </a:lnTo>
                  <a:lnTo>
                    <a:pt x="21780" y="2115"/>
                  </a:lnTo>
                  <a:lnTo>
                    <a:pt x="21357" y="2045"/>
                  </a:lnTo>
                  <a:lnTo>
                    <a:pt x="20934" y="2045"/>
                  </a:lnTo>
                  <a:lnTo>
                    <a:pt x="20511" y="2186"/>
                  </a:lnTo>
                  <a:lnTo>
                    <a:pt x="20229" y="2397"/>
                  </a:lnTo>
                  <a:lnTo>
                    <a:pt x="20088" y="1129"/>
                  </a:lnTo>
                  <a:lnTo>
                    <a:pt x="199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0" name="Google Shape;530;p9"/>
            <p:cNvGrpSpPr/>
            <p:nvPr/>
          </p:nvGrpSpPr>
          <p:grpSpPr>
            <a:xfrm>
              <a:off x="818425" y="1334150"/>
              <a:ext cx="925100" cy="1370950"/>
              <a:chOff x="3112200" y="1334150"/>
              <a:chExt cx="925100" cy="1370950"/>
            </a:xfrm>
          </p:grpSpPr>
          <p:sp>
            <p:nvSpPr>
              <p:cNvPr id="531" name="Google Shape;531;p9"/>
              <p:cNvSpPr/>
              <p:nvPr/>
            </p:nvSpPr>
            <p:spPr>
              <a:xfrm>
                <a:off x="3173850" y="1334150"/>
                <a:ext cx="819400" cy="1279300"/>
              </a:xfrm>
              <a:custGeom>
                <a:avLst/>
                <a:gdLst/>
                <a:ahLst/>
                <a:cxnLst/>
                <a:rect l="l" t="t" r="r" b="b"/>
                <a:pathLst>
                  <a:path w="32776" h="51172" extrusionOk="0">
                    <a:moveTo>
                      <a:pt x="15155" y="0"/>
                    </a:moveTo>
                    <a:lnTo>
                      <a:pt x="15026" y="431"/>
                    </a:lnTo>
                    <a:lnTo>
                      <a:pt x="15084" y="353"/>
                    </a:lnTo>
                    <a:lnTo>
                      <a:pt x="15155" y="0"/>
                    </a:lnTo>
                    <a:close/>
                    <a:moveTo>
                      <a:pt x="15026" y="431"/>
                    </a:moveTo>
                    <a:lnTo>
                      <a:pt x="14873" y="635"/>
                    </a:lnTo>
                    <a:lnTo>
                      <a:pt x="14380" y="1339"/>
                    </a:lnTo>
                    <a:lnTo>
                      <a:pt x="13957" y="2044"/>
                    </a:lnTo>
                    <a:lnTo>
                      <a:pt x="13745" y="2397"/>
                    </a:lnTo>
                    <a:lnTo>
                      <a:pt x="13604" y="2820"/>
                    </a:lnTo>
                    <a:lnTo>
                      <a:pt x="13252" y="3947"/>
                    </a:lnTo>
                    <a:lnTo>
                      <a:pt x="13040" y="5146"/>
                    </a:lnTo>
                    <a:lnTo>
                      <a:pt x="12970" y="6273"/>
                    </a:lnTo>
                    <a:lnTo>
                      <a:pt x="12899" y="7472"/>
                    </a:lnTo>
                    <a:lnTo>
                      <a:pt x="12970" y="8670"/>
                    </a:lnTo>
                    <a:lnTo>
                      <a:pt x="13181" y="9798"/>
                    </a:lnTo>
                    <a:lnTo>
                      <a:pt x="13463" y="10996"/>
                    </a:lnTo>
                    <a:lnTo>
                      <a:pt x="13816" y="12124"/>
                    </a:lnTo>
                    <a:lnTo>
                      <a:pt x="14098" y="13251"/>
                    </a:lnTo>
                    <a:lnTo>
                      <a:pt x="14380" y="14379"/>
                    </a:lnTo>
                    <a:lnTo>
                      <a:pt x="14591" y="15436"/>
                    </a:lnTo>
                    <a:lnTo>
                      <a:pt x="14662" y="16564"/>
                    </a:lnTo>
                    <a:lnTo>
                      <a:pt x="14662" y="17128"/>
                    </a:lnTo>
                    <a:lnTo>
                      <a:pt x="14591" y="17692"/>
                    </a:lnTo>
                    <a:lnTo>
                      <a:pt x="14380" y="18115"/>
                    </a:lnTo>
                    <a:lnTo>
                      <a:pt x="14168" y="18538"/>
                    </a:lnTo>
                    <a:lnTo>
                      <a:pt x="13886" y="18820"/>
                    </a:lnTo>
                    <a:lnTo>
                      <a:pt x="13604" y="19172"/>
                    </a:lnTo>
                    <a:lnTo>
                      <a:pt x="13252" y="19383"/>
                    </a:lnTo>
                    <a:lnTo>
                      <a:pt x="12829" y="19595"/>
                    </a:lnTo>
                    <a:lnTo>
                      <a:pt x="11983" y="19947"/>
                    </a:lnTo>
                    <a:lnTo>
                      <a:pt x="10996" y="20229"/>
                    </a:lnTo>
                    <a:lnTo>
                      <a:pt x="9023" y="20652"/>
                    </a:lnTo>
                    <a:lnTo>
                      <a:pt x="7190" y="21146"/>
                    </a:lnTo>
                    <a:lnTo>
                      <a:pt x="4018" y="22132"/>
                    </a:lnTo>
                    <a:lnTo>
                      <a:pt x="2468" y="22696"/>
                    </a:lnTo>
                    <a:lnTo>
                      <a:pt x="1129" y="23260"/>
                    </a:lnTo>
                    <a:lnTo>
                      <a:pt x="635" y="23472"/>
                    </a:lnTo>
                    <a:lnTo>
                      <a:pt x="212" y="23754"/>
                    </a:lnTo>
                    <a:lnTo>
                      <a:pt x="1" y="23965"/>
                    </a:lnTo>
                    <a:lnTo>
                      <a:pt x="1" y="24035"/>
                    </a:lnTo>
                    <a:lnTo>
                      <a:pt x="1" y="24106"/>
                    </a:lnTo>
                    <a:lnTo>
                      <a:pt x="494" y="23965"/>
                    </a:lnTo>
                    <a:lnTo>
                      <a:pt x="1763" y="23613"/>
                    </a:lnTo>
                    <a:lnTo>
                      <a:pt x="5851" y="22555"/>
                    </a:lnTo>
                    <a:lnTo>
                      <a:pt x="10080" y="21568"/>
                    </a:lnTo>
                    <a:lnTo>
                      <a:pt x="12477" y="21075"/>
                    </a:lnTo>
                    <a:lnTo>
                      <a:pt x="11490" y="23331"/>
                    </a:lnTo>
                    <a:lnTo>
                      <a:pt x="10785" y="25163"/>
                    </a:lnTo>
                    <a:lnTo>
                      <a:pt x="10010" y="27207"/>
                    </a:lnTo>
                    <a:lnTo>
                      <a:pt x="9305" y="29251"/>
                    </a:lnTo>
                    <a:lnTo>
                      <a:pt x="8811" y="31013"/>
                    </a:lnTo>
                    <a:lnTo>
                      <a:pt x="8670" y="31718"/>
                    </a:lnTo>
                    <a:lnTo>
                      <a:pt x="8670" y="32353"/>
                    </a:lnTo>
                    <a:lnTo>
                      <a:pt x="8670" y="32705"/>
                    </a:lnTo>
                    <a:lnTo>
                      <a:pt x="8741" y="32846"/>
                    </a:lnTo>
                    <a:lnTo>
                      <a:pt x="8882" y="32916"/>
                    </a:lnTo>
                    <a:lnTo>
                      <a:pt x="8952" y="32916"/>
                    </a:lnTo>
                    <a:lnTo>
                      <a:pt x="9093" y="32705"/>
                    </a:lnTo>
                    <a:lnTo>
                      <a:pt x="9446" y="32071"/>
                    </a:lnTo>
                    <a:lnTo>
                      <a:pt x="10362" y="29815"/>
                    </a:lnTo>
                    <a:lnTo>
                      <a:pt x="11701" y="26220"/>
                    </a:lnTo>
                    <a:lnTo>
                      <a:pt x="11983" y="27207"/>
                    </a:lnTo>
                    <a:lnTo>
                      <a:pt x="12265" y="28265"/>
                    </a:lnTo>
                    <a:lnTo>
                      <a:pt x="12617" y="29322"/>
                    </a:lnTo>
                    <a:lnTo>
                      <a:pt x="12758" y="30379"/>
                    </a:lnTo>
                    <a:lnTo>
                      <a:pt x="13181" y="32071"/>
                    </a:lnTo>
                    <a:lnTo>
                      <a:pt x="12970" y="32141"/>
                    </a:lnTo>
                    <a:lnTo>
                      <a:pt x="12829" y="32282"/>
                    </a:lnTo>
                    <a:lnTo>
                      <a:pt x="12758" y="32494"/>
                    </a:lnTo>
                    <a:lnTo>
                      <a:pt x="12688" y="32705"/>
                    </a:lnTo>
                    <a:lnTo>
                      <a:pt x="12899" y="33339"/>
                    </a:lnTo>
                    <a:lnTo>
                      <a:pt x="13040" y="33621"/>
                    </a:lnTo>
                    <a:lnTo>
                      <a:pt x="13181" y="33762"/>
                    </a:lnTo>
                    <a:lnTo>
                      <a:pt x="13322" y="33903"/>
                    </a:lnTo>
                    <a:lnTo>
                      <a:pt x="13604" y="33903"/>
                    </a:lnTo>
                    <a:lnTo>
                      <a:pt x="13675" y="33833"/>
                    </a:lnTo>
                    <a:lnTo>
                      <a:pt x="13957" y="33621"/>
                    </a:lnTo>
                    <a:lnTo>
                      <a:pt x="14168" y="33269"/>
                    </a:lnTo>
                    <a:lnTo>
                      <a:pt x="14380" y="32705"/>
                    </a:lnTo>
                    <a:lnTo>
                      <a:pt x="14450" y="32141"/>
                    </a:lnTo>
                    <a:lnTo>
                      <a:pt x="14450" y="31718"/>
                    </a:lnTo>
                    <a:lnTo>
                      <a:pt x="14380" y="31225"/>
                    </a:lnTo>
                    <a:lnTo>
                      <a:pt x="14309" y="30802"/>
                    </a:lnTo>
                    <a:lnTo>
                      <a:pt x="14168" y="30379"/>
                    </a:lnTo>
                    <a:lnTo>
                      <a:pt x="13745" y="29533"/>
                    </a:lnTo>
                    <a:lnTo>
                      <a:pt x="13322" y="28687"/>
                    </a:lnTo>
                    <a:lnTo>
                      <a:pt x="12829" y="27842"/>
                    </a:lnTo>
                    <a:lnTo>
                      <a:pt x="12477" y="27066"/>
                    </a:lnTo>
                    <a:lnTo>
                      <a:pt x="12124" y="26220"/>
                    </a:lnTo>
                    <a:lnTo>
                      <a:pt x="12054" y="25868"/>
                    </a:lnTo>
                    <a:lnTo>
                      <a:pt x="11983" y="25445"/>
                    </a:lnTo>
                    <a:lnTo>
                      <a:pt x="11983" y="25093"/>
                    </a:lnTo>
                    <a:lnTo>
                      <a:pt x="12054" y="24740"/>
                    </a:lnTo>
                    <a:lnTo>
                      <a:pt x="12336" y="23824"/>
                    </a:lnTo>
                    <a:lnTo>
                      <a:pt x="12829" y="22908"/>
                    </a:lnTo>
                    <a:lnTo>
                      <a:pt x="13322" y="21921"/>
                    </a:lnTo>
                    <a:lnTo>
                      <a:pt x="13886" y="20934"/>
                    </a:lnTo>
                    <a:lnTo>
                      <a:pt x="14521" y="20088"/>
                    </a:lnTo>
                    <a:lnTo>
                      <a:pt x="15507" y="18749"/>
                    </a:lnTo>
                    <a:lnTo>
                      <a:pt x="16706" y="21709"/>
                    </a:lnTo>
                    <a:lnTo>
                      <a:pt x="17974" y="24670"/>
                    </a:lnTo>
                    <a:lnTo>
                      <a:pt x="20653" y="30520"/>
                    </a:lnTo>
                    <a:lnTo>
                      <a:pt x="21428" y="32212"/>
                    </a:lnTo>
                    <a:lnTo>
                      <a:pt x="21639" y="32846"/>
                    </a:lnTo>
                    <a:lnTo>
                      <a:pt x="21710" y="33410"/>
                    </a:lnTo>
                    <a:lnTo>
                      <a:pt x="21710" y="33974"/>
                    </a:lnTo>
                    <a:lnTo>
                      <a:pt x="21569" y="34538"/>
                    </a:lnTo>
                    <a:lnTo>
                      <a:pt x="21216" y="35242"/>
                    </a:lnTo>
                    <a:lnTo>
                      <a:pt x="20794" y="36088"/>
                    </a:lnTo>
                    <a:lnTo>
                      <a:pt x="20300" y="37146"/>
                    </a:lnTo>
                    <a:lnTo>
                      <a:pt x="19877" y="38203"/>
                    </a:lnTo>
                    <a:lnTo>
                      <a:pt x="19666" y="38626"/>
                    </a:lnTo>
                    <a:lnTo>
                      <a:pt x="19384" y="39119"/>
                    </a:lnTo>
                    <a:lnTo>
                      <a:pt x="19032" y="39472"/>
                    </a:lnTo>
                    <a:lnTo>
                      <a:pt x="18609" y="39824"/>
                    </a:lnTo>
                    <a:lnTo>
                      <a:pt x="18186" y="40035"/>
                    </a:lnTo>
                    <a:lnTo>
                      <a:pt x="17692" y="40317"/>
                    </a:lnTo>
                    <a:lnTo>
                      <a:pt x="16565" y="40811"/>
                    </a:lnTo>
                    <a:lnTo>
                      <a:pt x="14521" y="41586"/>
                    </a:lnTo>
                    <a:lnTo>
                      <a:pt x="14239" y="41586"/>
                    </a:lnTo>
                    <a:lnTo>
                      <a:pt x="13957" y="41516"/>
                    </a:lnTo>
                    <a:lnTo>
                      <a:pt x="13322" y="41445"/>
                    </a:lnTo>
                    <a:lnTo>
                      <a:pt x="13040" y="41516"/>
                    </a:lnTo>
                    <a:lnTo>
                      <a:pt x="12829" y="41657"/>
                    </a:lnTo>
                    <a:lnTo>
                      <a:pt x="12758" y="41798"/>
                    </a:lnTo>
                    <a:lnTo>
                      <a:pt x="12688" y="41938"/>
                    </a:lnTo>
                    <a:lnTo>
                      <a:pt x="12688" y="42432"/>
                    </a:lnTo>
                    <a:lnTo>
                      <a:pt x="12758" y="42784"/>
                    </a:lnTo>
                    <a:lnTo>
                      <a:pt x="12899" y="42996"/>
                    </a:lnTo>
                    <a:lnTo>
                      <a:pt x="13181" y="43066"/>
                    </a:lnTo>
                    <a:lnTo>
                      <a:pt x="13604" y="43137"/>
                    </a:lnTo>
                    <a:lnTo>
                      <a:pt x="14027" y="43066"/>
                    </a:lnTo>
                    <a:lnTo>
                      <a:pt x="14450" y="42925"/>
                    </a:lnTo>
                    <a:lnTo>
                      <a:pt x="15507" y="42502"/>
                    </a:lnTo>
                    <a:lnTo>
                      <a:pt x="16635" y="42009"/>
                    </a:lnTo>
                    <a:lnTo>
                      <a:pt x="17622" y="41516"/>
                    </a:lnTo>
                    <a:lnTo>
                      <a:pt x="18468" y="41093"/>
                    </a:lnTo>
                    <a:lnTo>
                      <a:pt x="19032" y="40881"/>
                    </a:lnTo>
                    <a:lnTo>
                      <a:pt x="18820" y="41868"/>
                    </a:lnTo>
                    <a:lnTo>
                      <a:pt x="18750" y="43066"/>
                    </a:lnTo>
                    <a:lnTo>
                      <a:pt x="18609" y="44194"/>
                    </a:lnTo>
                    <a:lnTo>
                      <a:pt x="18538" y="44687"/>
                    </a:lnTo>
                    <a:lnTo>
                      <a:pt x="18327" y="45181"/>
                    </a:lnTo>
                    <a:lnTo>
                      <a:pt x="18186" y="45463"/>
                    </a:lnTo>
                    <a:lnTo>
                      <a:pt x="18045" y="45745"/>
                    </a:lnTo>
                    <a:lnTo>
                      <a:pt x="17551" y="46238"/>
                    </a:lnTo>
                    <a:lnTo>
                      <a:pt x="17410" y="46449"/>
                    </a:lnTo>
                    <a:lnTo>
                      <a:pt x="17199" y="46802"/>
                    </a:lnTo>
                    <a:lnTo>
                      <a:pt x="17128" y="47084"/>
                    </a:lnTo>
                    <a:lnTo>
                      <a:pt x="17058" y="47436"/>
                    </a:lnTo>
                    <a:lnTo>
                      <a:pt x="17058" y="47859"/>
                    </a:lnTo>
                    <a:lnTo>
                      <a:pt x="17128" y="48212"/>
                    </a:lnTo>
                    <a:lnTo>
                      <a:pt x="17269" y="48494"/>
                    </a:lnTo>
                    <a:lnTo>
                      <a:pt x="17410" y="48705"/>
                    </a:lnTo>
                    <a:lnTo>
                      <a:pt x="17551" y="48846"/>
                    </a:lnTo>
                    <a:lnTo>
                      <a:pt x="17763" y="48987"/>
                    </a:lnTo>
                    <a:lnTo>
                      <a:pt x="18256" y="48987"/>
                    </a:lnTo>
                    <a:lnTo>
                      <a:pt x="18750" y="48846"/>
                    </a:lnTo>
                    <a:lnTo>
                      <a:pt x="19243" y="48494"/>
                    </a:lnTo>
                    <a:lnTo>
                      <a:pt x="19666" y="48071"/>
                    </a:lnTo>
                    <a:lnTo>
                      <a:pt x="20018" y="47507"/>
                    </a:lnTo>
                    <a:lnTo>
                      <a:pt x="20018" y="47366"/>
                    </a:lnTo>
                    <a:lnTo>
                      <a:pt x="20018" y="47154"/>
                    </a:lnTo>
                    <a:lnTo>
                      <a:pt x="19948" y="46943"/>
                    </a:lnTo>
                    <a:lnTo>
                      <a:pt x="19877" y="46661"/>
                    </a:lnTo>
                    <a:lnTo>
                      <a:pt x="19807" y="46379"/>
                    </a:lnTo>
                    <a:lnTo>
                      <a:pt x="19807" y="45745"/>
                    </a:lnTo>
                    <a:lnTo>
                      <a:pt x="19736" y="44969"/>
                    </a:lnTo>
                    <a:lnTo>
                      <a:pt x="19666" y="44123"/>
                    </a:lnTo>
                    <a:lnTo>
                      <a:pt x="19736" y="43348"/>
                    </a:lnTo>
                    <a:lnTo>
                      <a:pt x="19877" y="42150"/>
                    </a:lnTo>
                    <a:lnTo>
                      <a:pt x="20159" y="41022"/>
                    </a:lnTo>
                    <a:lnTo>
                      <a:pt x="20794" y="38767"/>
                    </a:lnTo>
                    <a:lnTo>
                      <a:pt x="21498" y="36511"/>
                    </a:lnTo>
                    <a:lnTo>
                      <a:pt x="22344" y="34326"/>
                    </a:lnTo>
                    <a:lnTo>
                      <a:pt x="23190" y="36441"/>
                    </a:lnTo>
                    <a:lnTo>
                      <a:pt x="24036" y="38555"/>
                    </a:lnTo>
                    <a:lnTo>
                      <a:pt x="24811" y="40740"/>
                    </a:lnTo>
                    <a:lnTo>
                      <a:pt x="25446" y="42925"/>
                    </a:lnTo>
                    <a:lnTo>
                      <a:pt x="25516" y="43630"/>
                    </a:lnTo>
                    <a:lnTo>
                      <a:pt x="25657" y="44687"/>
                    </a:lnTo>
                    <a:lnTo>
                      <a:pt x="25868" y="47366"/>
                    </a:lnTo>
                    <a:lnTo>
                      <a:pt x="26080" y="48775"/>
                    </a:lnTo>
                    <a:lnTo>
                      <a:pt x="26221" y="49903"/>
                    </a:lnTo>
                    <a:lnTo>
                      <a:pt x="26432" y="50819"/>
                    </a:lnTo>
                    <a:lnTo>
                      <a:pt x="26573" y="51031"/>
                    </a:lnTo>
                    <a:lnTo>
                      <a:pt x="26714" y="51172"/>
                    </a:lnTo>
                    <a:lnTo>
                      <a:pt x="27208" y="51172"/>
                    </a:lnTo>
                    <a:lnTo>
                      <a:pt x="27349" y="51031"/>
                    </a:lnTo>
                    <a:lnTo>
                      <a:pt x="27490" y="50890"/>
                    </a:lnTo>
                    <a:lnTo>
                      <a:pt x="27630" y="50608"/>
                    </a:lnTo>
                    <a:lnTo>
                      <a:pt x="27701" y="50326"/>
                    </a:lnTo>
                    <a:lnTo>
                      <a:pt x="27771" y="49480"/>
                    </a:lnTo>
                    <a:lnTo>
                      <a:pt x="27771" y="48494"/>
                    </a:lnTo>
                    <a:lnTo>
                      <a:pt x="27630" y="47366"/>
                    </a:lnTo>
                    <a:lnTo>
                      <a:pt x="27490" y="46168"/>
                    </a:lnTo>
                    <a:lnTo>
                      <a:pt x="27208" y="44828"/>
                    </a:lnTo>
                    <a:lnTo>
                      <a:pt x="26644" y="42150"/>
                    </a:lnTo>
                    <a:lnTo>
                      <a:pt x="25939" y="39753"/>
                    </a:lnTo>
                    <a:lnTo>
                      <a:pt x="25375" y="37850"/>
                    </a:lnTo>
                    <a:lnTo>
                      <a:pt x="25023" y="36793"/>
                    </a:lnTo>
                    <a:lnTo>
                      <a:pt x="25023" y="36793"/>
                    </a:lnTo>
                    <a:lnTo>
                      <a:pt x="25586" y="37075"/>
                    </a:lnTo>
                    <a:lnTo>
                      <a:pt x="26080" y="37216"/>
                    </a:lnTo>
                    <a:lnTo>
                      <a:pt x="27208" y="37568"/>
                    </a:lnTo>
                    <a:lnTo>
                      <a:pt x="27701" y="37780"/>
                    </a:lnTo>
                    <a:lnTo>
                      <a:pt x="28265" y="37991"/>
                    </a:lnTo>
                    <a:lnTo>
                      <a:pt x="28758" y="38273"/>
                    </a:lnTo>
                    <a:lnTo>
                      <a:pt x="29252" y="38626"/>
                    </a:lnTo>
                    <a:lnTo>
                      <a:pt x="29675" y="39049"/>
                    </a:lnTo>
                    <a:lnTo>
                      <a:pt x="30168" y="39683"/>
                    </a:lnTo>
                    <a:lnTo>
                      <a:pt x="30732" y="40247"/>
                    </a:lnTo>
                    <a:lnTo>
                      <a:pt x="30943" y="40388"/>
                    </a:lnTo>
                    <a:lnTo>
                      <a:pt x="31225" y="40458"/>
                    </a:lnTo>
                    <a:lnTo>
                      <a:pt x="31719" y="40458"/>
                    </a:lnTo>
                    <a:lnTo>
                      <a:pt x="31930" y="40388"/>
                    </a:lnTo>
                    <a:lnTo>
                      <a:pt x="32071" y="40317"/>
                    </a:lnTo>
                    <a:lnTo>
                      <a:pt x="32282" y="40176"/>
                    </a:lnTo>
                    <a:lnTo>
                      <a:pt x="32423" y="40035"/>
                    </a:lnTo>
                    <a:lnTo>
                      <a:pt x="32564" y="39824"/>
                    </a:lnTo>
                    <a:lnTo>
                      <a:pt x="32635" y="39542"/>
                    </a:lnTo>
                    <a:lnTo>
                      <a:pt x="32776" y="38908"/>
                    </a:lnTo>
                    <a:lnTo>
                      <a:pt x="32705" y="38696"/>
                    </a:lnTo>
                    <a:lnTo>
                      <a:pt x="32705" y="38555"/>
                    </a:lnTo>
                    <a:lnTo>
                      <a:pt x="32635" y="38414"/>
                    </a:lnTo>
                    <a:lnTo>
                      <a:pt x="32494" y="38344"/>
                    </a:lnTo>
                    <a:lnTo>
                      <a:pt x="32212" y="38273"/>
                    </a:lnTo>
                    <a:lnTo>
                      <a:pt x="31860" y="38273"/>
                    </a:lnTo>
                    <a:lnTo>
                      <a:pt x="31437" y="38344"/>
                    </a:lnTo>
                    <a:lnTo>
                      <a:pt x="31084" y="38414"/>
                    </a:lnTo>
                    <a:lnTo>
                      <a:pt x="30802" y="38414"/>
                    </a:lnTo>
                    <a:lnTo>
                      <a:pt x="30450" y="38273"/>
                    </a:lnTo>
                    <a:lnTo>
                      <a:pt x="30097" y="38062"/>
                    </a:lnTo>
                    <a:lnTo>
                      <a:pt x="29252" y="37568"/>
                    </a:lnTo>
                    <a:lnTo>
                      <a:pt x="28406" y="37075"/>
                    </a:lnTo>
                    <a:lnTo>
                      <a:pt x="27912" y="36864"/>
                    </a:lnTo>
                    <a:lnTo>
                      <a:pt x="27490" y="36723"/>
                    </a:lnTo>
                    <a:lnTo>
                      <a:pt x="26855" y="36582"/>
                    </a:lnTo>
                    <a:lnTo>
                      <a:pt x="26080" y="36511"/>
                    </a:lnTo>
                    <a:lnTo>
                      <a:pt x="25305" y="36370"/>
                    </a:lnTo>
                    <a:lnTo>
                      <a:pt x="25023" y="36300"/>
                    </a:lnTo>
                    <a:lnTo>
                      <a:pt x="24811" y="36229"/>
                    </a:lnTo>
                    <a:lnTo>
                      <a:pt x="24600" y="36018"/>
                    </a:lnTo>
                    <a:lnTo>
                      <a:pt x="24459" y="35736"/>
                    </a:lnTo>
                    <a:lnTo>
                      <a:pt x="24177" y="35031"/>
                    </a:lnTo>
                    <a:lnTo>
                      <a:pt x="23683" y="33621"/>
                    </a:lnTo>
                    <a:lnTo>
                      <a:pt x="18186" y="21568"/>
                    </a:lnTo>
                    <a:lnTo>
                      <a:pt x="19032" y="21639"/>
                    </a:lnTo>
                    <a:lnTo>
                      <a:pt x="19877" y="21709"/>
                    </a:lnTo>
                    <a:lnTo>
                      <a:pt x="20653" y="21921"/>
                    </a:lnTo>
                    <a:lnTo>
                      <a:pt x="21428" y="22132"/>
                    </a:lnTo>
                    <a:lnTo>
                      <a:pt x="22203" y="22414"/>
                    </a:lnTo>
                    <a:lnTo>
                      <a:pt x="22838" y="22837"/>
                    </a:lnTo>
                    <a:lnTo>
                      <a:pt x="23401" y="23260"/>
                    </a:lnTo>
                    <a:lnTo>
                      <a:pt x="23824" y="23824"/>
                    </a:lnTo>
                    <a:lnTo>
                      <a:pt x="24529" y="25022"/>
                    </a:lnTo>
                    <a:lnTo>
                      <a:pt x="25446" y="26925"/>
                    </a:lnTo>
                    <a:lnTo>
                      <a:pt x="26291" y="28758"/>
                    </a:lnTo>
                    <a:lnTo>
                      <a:pt x="26573" y="29392"/>
                    </a:lnTo>
                    <a:lnTo>
                      <a:pt x="26644" y="29815"/>
                    </a:lnTo>
                    <a:lnTo>
                      <a:pt x="26644" y="29040"/>
                    </a:lnTo>
                    <a:lnTo>
                      <a:pt x="26503" y="28265"/>
                    </a:lnTo>
                    <a:lnTo>
                      <a:pt x="26291" y="27489"/>
                    </a:lnTo>
                    <a:lnTo>
                      <a:pt x="26080" y="26714"/>
                    </a:lnTo>
                    <a:lnTo>
                      <a:pt x="25586" y="25093"/>
                    </a:lnTo>
                    <a:lnTo>
                      <a:pt x="25023" y="23683"/>
                    </a:lnTo>
                    <a:lnTo>
                      <a:pt x="26291" y="24317"/>
                    </a:lnTo>
                    <a:lnTo>
                      <a:pt x="28547" y="25445"/>
                    </a:lnTo>
                    <a:lnTo>
                      <a:pt x="29815" y="26009"/>
                    </a:lnTo>
                    <a:lnTo>
                      <a:pt x="30873" y="26432"/>
                    </a:lnTo>
                    <a:lnTo>
                      <a:pt x="31578" y="26714"/>
                    </a:lnTo>
                    <a:lnTo>
                      <a:pt x="31860" y="26714"/>
                    </a:lnTo>
                    <a:lnTo>
                      <a:pt x="31930" y="26643"/>
                    </a:lnTo>
                    <a:lnTo>
                      <a:pt x="31930" y="26502"/>
                    </a:lnTo>
                    <a:lnTo>
                      <a:pt x="31930" y="26361"/>
                    </a:lnTo>
                    <a:lnTo>
                      <a:pt x="31648" y="26079"/>
                    </a:lnTo>
                    <a:lnTo>
                      <a:pt x="31155" y="25657"/>
                    </a:lnTo>
                    <a:lnTo>
                      <a:pt x="30520" y="25234"/>
                    </a:lnTo>
                    <a:lnTo>
                      <a:pt x="28829" y="24317"/>
                    </a:lnTo>
                    <a:lnTo>
                      <a:pt x="26785" y="23331"/>
                    </a:lnTo>
                    <a:lnTo>
                      <a:pt x="24741" y="22485"/>
                    </a:lnTo>
                    <a:lnTo>
                      <a:pt x="22767" y="21709"/>
                    </a:lnTo>
                    <a:lnTo>
                      <a:pt x="21216" y="21146"/>
                    </a:lnTo>
                    <a:lnTo>
                      <a:pt x="20371" y="20864"/>
                    </a:lnTo>
                    <a:lnTo>
                      <a:pt x="19525" y="20793"/>
                    </a:lnTo>
                    <a:lnTo>
                      <a:pt x="18820" y="20723"/>
                    </a:lnTo>
                    <a:lnTo>
                      <a:pt x="18468" y="20652"/>
                    </a:lnTo>
                    <a:lnTo>
                      <a:pt x="18186" y="20511"/>
                    </a:lnTo>
                    <a:lnTo>
                      <a:pt x="17833" y="20370"/>
                    </a:lnTo>
                    <a:lnTo>
                      <a:pt x="17551" y="20159"/>
                    </a:lnTo>
                    <a:lnTo>
                      <a:pt x="17340" y="19877"/>
                    </a:lnTo>
                    <a:lnTo>
                      <a:pt x="17199" y="19595"/>
                    </a:lnTo>
                    <a:lnTo>
                      <a:pt x="16917" y="18820"/>
                    </a:lnTo>
                    <a:lnTo>
                      <a:pt x="16424" y="17410"/>
                    </a:lnTo>
                    <a:lnTo>
                      <a:pt x="15789" y="15718"/>
                    </a:lnTo>
                    <a:lnTo>
                      <a:pt x="15155" y="13956"/>
                    </a:lnTo>
                    <a:lnTo>
                      <a:pt x="14662" y="12194"/>
                    </a:lnTo>
                    <a:lnTo>
                      <a:pt x="14309" y="10432"/>
                    </a:lnTo>
                    <a:lnTo>
                      <a:pt x="16283" y="10855"/>
                    </a:lnTo>
                    <a:lnTo>
                      <a:pt x="19807" y="11701"/>
                    </a:lnTo>
                    <a:lnTo>
                      <a:pt x="23120" y="12546"/>
                    </a:lnTo>
                    <a:lnTo>
                      <a:pt x="24177" y="12828"/>
                    </a:lnTo>
                    <a:lnTo>
                      <a:pt x="24529" y="12969"/>
                    </a:lnTo>
                    <a:lnTo>
                      <a:pt x="24600" y="12899"/>
                    </a:lnTo>
                    <a:lnTo>
                      <a:pt x="24529" y="12758"/>
                    </a:lnTo>
                    <a:lnTo>
                      <a:pt x="24318" y="12546"/>
                    </a:lnTo>
                    <a:lnTo>
                      <a:pt x="23965" y="12265"/>
                    </a:lnTo>
                    <a:lnTo>
                      <a:pt x="23401" y="12053"/>
                    </a:lnTo>
                    <a:lnTo>
                      <a:pt x="22062" y="11560"/>
                    </a:lnTo>
                    <a:lnTo>
                      <a:pt x="20441" y="11066"/>
                    </a:lnTo>
                    <a:lnTo>
                      <a:pt x="17269" y="10221"/>
                    </a:lnTo>
                    <a:lnTo>
                      <a:pt x="16142" y="9868"/>
                    </a:lnTo>
                    <a:lnTo>
                      <a:pt x="15507" y="9727"/>
                    </a:lnTo>
                    <a:lnTo>
                      <a:pt x="15296" y="9727"/>
                    </a:lnTo>
                    <a:lnTo>
                      <a:pt x="15084" y="9657"/>
                    </a:lnTo>
                    <a:lnTo>
                      <a:pt x="14873" y="9516"/>
                    </a:lnTo>
                    <a:lnTo>
                      <a:pt x="14732" y="9304"/>
                    </a:lnTo>
                    <a:lnTo>
                      <a:pt x="14450" y="8740"/>
                    </a:lnTo>
                    <a:lnTo>
                      <a:pt x="14239" y="8035"/>
                    </a:lnTo>
                    <a:lnTo>
                      <a:pt x="14098" y="7331"/>
                    </a:lnTo>
                    <a:lnTo>
                      <a:pt x="13957" y="6626"/>
                    </a:lnTo>
                    <a:lnTo>
                      <a:pt x="13886" y="5639"/>
                    </a:lnTo>
                    <a:lnTo>
                      <a:pt x="13957" y="4864"/>
                    </a:lnTo>
                    <a:lnTo>
                      <a:pt x="14027" y="4159"/>
                    </a:lnTo>
                    <a:lnTo>
                      <a:pt x="14380" y="2749"/>
                    </a:lnTo>
                    <a:lnTo>
                      <a:pt x="14732" y="1410"/>
                    </a:lnTo>
                    <a:lnTo>
                      <a:pt x="15026" y="4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9"/>
              <p:cNvSpPr/>
              <p:nvPr/>
            </p:nvSpPr>
            <p:spPr>
              <a:xfrm>
                <a:off x="3757125" y="2555275"/>
                <a:ext cx="58150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239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423" y="212"/>
                    </a:lnTo>
                    <a:lnTo>
                      <a:pt x="211" y="424"/>
                    </a:lnTo>
                    <a:lnTo>
                      <a:pt x="141" y="565"/>
                    </a:lnTo>
                    <a:lnTo>
                      <a:pt x="0" y="776"/>
                    </a:lnTo>
                    <a:lnTo>
                      <a:pt x="0" y="1199"/>
                    </a:lnTo>
                    <a:lnTo>
                      <a:pt x="70" y="1693"/>
                    </a:lnTo>
                    <a:lnTo>
                      <a:pt x="141" y="1834"/>
                    </a:lnTo>
                    <a:lnTo>
                      <a:pt x="282" y="2045"/>
                    </a:lnTo>
                    <a:lnTo>
                      <a:pt x="423" y="2186"/>
                    </a:lnTo>
                    <a:lnTo>
                      <a:pt x="634" y="2327"/>
                    </a:lnTo>
                    <a:lnTo>
                      <a:pt x="916" y="2397"/>
                    </a:lnTo>
                    <a:lnTo>
                      <a:pt x="1198" y="2397"/>
                    </a:lnTo>
                    <a:lnTo>
                      <a:pt x="1410" y="2327"/>
                    </a:lnTo>
                    <a:lnTo>
                      <a:pt x="1692" y="2256"/>
                    </a:lnTo>
                    <a:lnTo>
                      <a:pt x="1903" y="2115"/>
                    </a:lnTo>
                    <a:lnTo>
                      <a:pt x="2044" y="1974"/>
                    </a:lnTo>
                    <a:lnTo>
                      <a:pt x="2185" y="1834"/>
                    </a:lnTo>
                    <a:lnTo>
                      <a:pt x="2255" y="1622"/>
                    </a:lnTo>
                    <a:lnTo>
                      <a:pt x="2326" y="1129"/>
                    </a:lnTo>
                    <a:lnTo>
                      <a:pt x="2185" y="706"/>
                    </a:lnTo>
                    <a:lnTo>
                      <a:pt x="2115" y="494"/>
                    </a:lnTo>
                    <a:lnTo>
                      <a:pt x="1974" y="353"/>
                    </a:lnTo>
                    <a:lnTo>
                      <a:pt x="1833" y="212"/>
                    </a:lnTo>
                    <a:lnTo>
                      <a:pt x="1621" y="71"/>
                    </a:lnTo>
                    <a:lnTo>
                      <a:pt x="13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9"/>
              <p:cNvSpPr/>
              <p:nvPr/>
            </p:nvSpPr>
            <p:spPr>
              <a:xfrm>
                <a:off x="3764150" y="2631050"/>
                <a:ext cx="7580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962" extrusionOk="0">
                    <a:moveTo>
                      <a:pt x="1199" y="1"/>
                    </a:moveTo>
                    <a:lnTo>
                      <a:pt x="917" y="71"/>
                    </a:lnTo>
                    <a:lnTo>
                      <a:pt x="635" y="212"/>
                    </a:lnTo>
                    <a:lnTo>
                      <a:pt x="424" y="424"/>
                    </a:lnTo>
                    <a:lnTo>
                      <a:pt x="212" y="706"/>
                    </a:lnTo>
                    <a:lnTo>
                      <a:pt x="71" y="988"/>
                    </a:lnTo>
                    <a:lnTo>
                      <a:pt x="1" y="1269"/>
                    </a:lnTo>
                    <a:lnTo>
                      <a:pt x="1" y="1551"/>
                    </a:lnTo>
                    <a:lnTo>
                      <a:pt x="71" y="1763"/>
                    </a:lnTo>
                    <a:lnTo>
                      <a:pt x="142" y="2045"/>
                    </a:lnTo>
                    <a:lnTo>
                      <a:pt x="353" y="2327"/>
                    </a:lnTo>
                    <a:lnTo>
                      <a:pt x="494" y="2538"/>
                    </a:lnTo>
                    <a:lnTo>
                      <a:pt x="706" y="2679"/>
                    </a:lnTo>
                    <a:lnTo>
                      <a:pt x="988" y="2820"/>
                    </a:lnTo>
                    <a:lnTo>
                      <a:pt x="1270" y="2961"/>
                    </a:lnTo>
                    <a:lnTo>
                      <a:pt x="1834" y="2961"/>
                    </a:lnTo>
                    <a:lnTo>
                      <a:pt x="2115" y="2891"/>
                    </a:lnTo>
                    <a:lnTo>
                      <a:pt x="2327" y="2750"/>
                    </a:lnTo>
                    <a:lnTo>
                      <a:pt x="2609" y="2538"/>
                    </a:lnTo>
                    <a:lnTo>
                      <a:pt x="2820" y="2256"/>
                    </a:lnTo>
                    <a:lnTo>
                      <a:pt x="2961" y="1974"/>
                    </a:lnTo>
                    <a:lnTo>
                      <a:pt x="3032" y="1763"/>
                    </a:lnTo>
                    <a:lnTo>
                      <a:pt x="3032" y="1481"/>
                    </a:lnTo>
                    <a:lnTo>
                      <a:pt x="2961" y="1199"/>
                    </a:lnTo>
                    <a:lnTo>
                      <a:pt x="2820" y="917"/>
                    </a:lnTo>
                    <a:lnTo>
                      <a:pt x="2679" y="635"/>
                    </a:lnTo>
                    <a:lnTo>
                      <a:pt x="2468" y="424"/>
                    </a:lnTo>
                    <a:lnTo>
                      <a:pt x="2256" y="283"/>
                    </a:lnTo>
                    <a:lnTo>
                      <a:pt x="2045" y="142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9"/>
              <p:cNvSpPr/>
              <p:nvPr/>
            </p:nvSpPr>
            <p:spPr>
              <a:xfrm>
                <a:off x="3852275" y="2620475"/>
                <a:ext cx="652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2608" h="2750" extrusionOk="0">
                    <a:moveTo>
                      <a:pt x="1128" y="1"/>
                    </a:moveTo>
                    <a:lnTo>
                      <a:pt x="705" y="142"/>
                    </a:lnTo>
                    <a:lnTo>
                      <a:pt x="493" y="283"/>
                    </a:lnTo>
                    <a:lnTo>
                      <a:pt x="353" y="424"/>
                    </a:lnTo>
                    <a:lnTo>
                      <a:pt x="212" y="635"/>
                    </a:lnTo>
                    <a:lnTo>
                      <a:pt x="71" y="847"/>
                    </a:lnTo>
                    <a:lnTo>
                      <a:pt x="0" y="1129"/>
                    </a:lnTo>
                    <a:lnTo>
                      <a:pt x="71" y="1411"/>
                    </a:lnTo>
                    <a:lnTo>
                      <a:pt x="71" y="1763"/>
                    </a:lnTo>
                    <a:lnTo>
                      <a:pt x="212" y="2045"/>
                    </a:lnTo>
                    <a:lnTo>
                      <a:pt x="353" y="2256"/>
                    </a:lnTo>
                    <a:lnTo>
                      <a:pt x="564" y="2468"/>
                    </a:lnTo>
                    <a:lnTo>
                      <a:pt x="775" y="2609"/>
                    </a:lnTo>
                    <a:lnTo>
                      <a:pt x="987" y="2679"/>
                    </a:lnTo>
                    <a:lnTo>
                      <a:pt x="1269" y="2750"/>
                    </a:lnTo>
                    <a:lnTo>
                      <a:pt x="1692" y="2750"/>
                    </a:lnTo>
                    <a:lnTo>
                      <a:pt x="1974" y="2609"/>
                    </a:lnTo>
                    <a:lnTo>
                      <a:pt x="2115" y="2538"/>
                    </a:lnTo>
                    <a:lnTo>
                      <a:pt x="2326" y="2327"/>
                    </a:lnTo>
                    <a:lnTo>
                      <a:pt x="2467" y="2115"/>
                    </a:lnTo>
                    <a:lnTo>
                      <a:pt x="2538" y="1904"/>
                    </a:lnTo>
                    <a:lnTo>
                      <a:pt x="2608" y="1552"/>
                    </a:lnTo>
                    <a:lnTo>
                      <a:pt x="2608" y="1199"/>
                    </a:lnTo>
                    <a:lnTo>
                      <a:pt x="2538" y="917"/>
                    </a:lnTo>
                    <a:lnTo>
                      <a:pt x="2397" y="635"/>
                    </a:lnTo>
                    <a:lnTo>
                      <a:pt x="2256" y="424"/>
                    </a:lnTo>
                    <a:lnTo>
                      <a:pt x="2044" y="283"/>
                    </a:lnTo>
                    <a:lnTo>
                      <a:pt x="1833" y="142"/>
                    </a:lnTo>
                    <a:lnTo>
                      <a:pt x="1621" y="71"/>
                    </a:lnTo>
                    <a:lnTo>
                      <a:pt x="112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9"/>
              <p:cNvSpPr/>
              <p:nvPr/>
            </p:nvSpPr>
            <p:spPr>
              <a:xfrm>
                <a:off x="3883975" y="2544725"/>
                <a:ext cx="67000" cy="68725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2749" extrusionOk="0">
                    <a:moveTo>
                      <a:pt x="1270" y="0"/>
                    </a:moveTo>
                    <a:lnTo>
                      <a:pt x="917" y="71"/>
                    </a:lnTo>
                    <a:lnTo>
                      <a:pt x="706" y="211"/>
                    </a:lnTo>
                    <a:lnTo>
                      <a:pt x="424" y="352"/>
                    </a:lnTo>
                    <a:lnTo>
                      <a:pt x="283" y="564"/>
                    </a:lnTo>
                    <a:lnTo>
                      <a:pt x="142" y="846"/>
                    </a:lnTo>
                    <a:lnTo>
                      <a:pt x="71" y="1057"/>
                    </a:lnTo>
                    <a:lnTo>
                      <a:pt x="1" y="1339"/>
                    </a:lnTo>
                    <a:lnTo>
                      <a:pt x="1" y="1621"/>
                    </a:lnTo>
                    <a:lnTo>
                      <a:pt x="71" y="1833"/>
                    </a:lnTo>
                    <a:lnTo>
                      <a:pt x="142" y="2115"/>
                    </a:lnTo>
                    <a:lnTo>
                      <a:pt x="283" y="2326"/>
                    </a:lnTo>
                    <a:lnTo>
                      <a:pt x="494" y="2467"/>
                    </a:lnTo>
                    <a:lnTo>
                      <a:pt x="706" y="2608"/>
                    </a:lnTo>
                    <a:lnTo>
                      <a:pt x="917" y="2749"/>
                    </a:lnTo>
                    <a:lnTo>
                      <a:pt x="1551" y="2749"/>
                    </a:lnTo>
                    <a:lnTo>
                      <a:pt x="1833" y="2608"/>
                    </a:lnTo>
                    <a:lnTo>
                      <a:pt x="2115" y="2537"/>
                    </a:lnTo>
                    <a:lnTo>
                      <a:pt x="2327" y="2326"/>
                    </a:lnTo>
                    <a:lnTo>
                      <a:pt x="2468" y="2185"/>
                    </a:lnTo>
                    <a:lnTo>
                      <a:pt x="2538" y="1974"/>
                    </a:lnTo>
                    <a:lnTo>
                      <a:pt x="2609" y="1762"/>
                    </a:lnTo>
                    <a:lnTo>
                      <a:pt x="2679" y="1269"/>
                    </a:lnTo>
                    <a:lnTo>
                      <a:pt x="2538" y="846"/>
                    </a:lnTo>
                    <a:lnTo>
                      <a:pt x="2256" y="423"/>
                    </a:lnTo>
                    <a:lnTo>
                      <a:pt x="2045" y="282"/>
                    </a:lnTo>
                    <a:lnTo>
                      <a:pt x="1833" y="141"/>
                    </a:lnTo>
                    <a:lnTo>
                      <a:pt x="155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9"/>
              <p:cNvSpPr/>
              <p:nvPr/>
            </p:nvSpPr>
            <p:spPr>
              <a:xfrm>
                <a:off x="3876925" y="2454850"/>
                <a:ext cx="5642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2468" extrusionOk="0">
                    <a:moveTo>
                      <a:pt x="1481" y="0"/>
                    </a:moveTo>
                    <a:lnTo>
                      <a:pt x="1199" y="71"/>
                    </a:lnTo>
                    <a:lnTo>
                      <a:pt x="988" y="141"/>
                    </a:lnTo>
                    <a:lnTo>
                      <a:pt x="706" y="212"/>
                    </a:lnTo>
                    <a:lnTo>
                      <a:pt x="494" y="423"/>
                    </a:lnTo>
                    <a:lnTo>
                      <a:pt x="353" y="635"/>
                    </a:lnTo>
                    <a:lnTo>
                      <a:pt x="142" y="917"/>
                    </a:lnTo>
                    <a:lnTo>
                      <a:pt x="71" y="1128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03"/>
                    </a:lnTo>
                    <a:lnTo>
                      <a:pt x="283" y="2115"/>
                    </a:lnTo>
                    <a:lnTo>
                      <a:pt x="494" y="2326"/>
                    </a:lnTo>
                    <a:lnTo>
                      <a:pt x="847" y="2397"/>
                    </a:lnTo>
                    <a:lnTo>
                      <a:pt x="1270" y="2467"/>
                    </a:lnTo>
                    <a:lnTo>
                      <a:pt x="1552" y="2326"/>
                    </a:lnTo>
                    <a:lnTo>
                      <a:pt x="1833" y="2185"/>
                    </a:lnTo>
                    <a:lnTo>
                      <a:pt x="2045" y="1903"/>
                    </a:lnTo>
                    <a:lnTo>
                      <a:pt x="2186" y="1621"/>
                    </a:lnTo>
                    <a:lnTo>
                      <a:pt x="2256" y="1269"/>
                    </a:lnTo>
                    <a:lnTo>
                      <a:pt x="2256" y="917"/>
                    </a:lnTo>
                    <a:lnTo>
                      <a:pt x="2186" y="564"/>
                    </a:lnTo>
                    <a:lnTo>
                      <a:pt x="1974" y="282"/>
                    </a:lnTo>
                    <a:lnTo>
                      <a:pt x="1692" y="141"/>
                    </a:lnTo>
                    <a:lnTo>
                      <a:pt x="14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9"/>
              <p:cNvSpPr/>
              <p:nvPr/>
            </p:nvSpPr>
            <p:spPr>
              <a:xfrm>
                <a:off x="3674300" y="2435450"/>
                <a:ext cx="458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833" h="1905" extrusionOk="0">
                    <a:moveTo>
                      <a:pt x="1058" y="1"/>
                    </a:moveTo>
                    <a:lnTo>
                      <a:pt x="635" y="71"/>
                    </a:lnTo>
                    <a:lnTo>
                      <a:pt x="423" y="142"/>
                    </a:lnTo>
                    <a:lnTo>
                      <a:pt x="282" y="212"/>
                    </a:lnTo>
                    <a:lnTo>
                      <a:pt x="141" y="353"/>
                    </a:lnTo>
                    <a:lnTo>
                      <a:pt x="71" y="494"/>
                    </a:lnTo>
                    <a:lnTo>
                      <a:pt x="0" y="847"/>
                    </a:lnTo>
                    <a:lnTo>
                      <a:pt x="71" y="1199"/>
                    </a:lnTo>
                    <a:lnTo>
                      <a:pt x="212" y="1552"/>
                    </a:lnTo>
                    <a:lnTo>
                      <a:pt x="494" y="1763"/>
                    </a:lnTo>
                    <a:lnTo>
                      <a:pt x="776" y="1904"/>
                    </a:lnTo>
                    <a:lnTo>
                      <a:pt x="987" y="1904"/>
                    </a:lnTo>
                    <a:lnTo>
                      <a:pt x="1198" y="1834"/>
                    </a:lnTo>
                    <a:lnTo>
                      <a:pt x="1551" y="1622"/>
                    </a:lnTo>
                    <a:lnTo>
                      <a:pt x="1762" y="1340"/>
                    </a:lnTo>
                    <a:lnTo>
                      <a:pt x="1833" y="988"/>
                    </a:lnTo>
                    <a:lnTo>
                      <a:pt x="1762" y="635"/>
                    </a:lnTo>
                    <a:lnTo>
                      <a:pt x="1621" y="353"/>
                    </a:lnTo>
                    <a:lnTo>
                      <a:pt x="1410" y="142"/>
                    </a:lnTo>
                    <a:lnTo>
                      <a:pt x="105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9"/>
              <p:cNvSpPr/>
              <p:nvPr/>
            </p:nvSpPr>
            <p:spPr>
              <a:xfrm>
                <a:off x="3834650" y="2060125"/>
                <a:ext cx="722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468" extrusionOk="0">
                    <a:moveTo>
                      <a:pt x="846" y="1"/>
                    </a:moveTo>
                    <a:lnTo>
                      <a:pt x="564" y="71"/>
                    </a:lnTo>
                    <a:lnTo>
                      <a:pt x="282" y="353"/>
                    </a:lnTo>
                    <a:lnTo>
                      <a:pt x="141" y="776"/>
                    </a:lnTo>
                    <a:lnTo>
                      <a:pt x="0" y="1340"/>
                    </a:lnTo>
                    <a:lnTo>
                      <a:pt x="71" y="1692"/>
                    </a:lnTo>
                    <a:lnTo>
                      <a:pt x="141" y="1974"/>
                    </a:lnTo>
                    <a:lnTo>
                      <a:pt x="353" y="2186"/>
                    </a:lnTo>
                    <a:lnTo>
                      <a:pt x="564" y="2327"/>
                    </a:lnTo>
                    <a:lnTo>
                      <a:pt x="846" y="2397"/>
                    </a:lnTo>
                    <a:lnTo>
                      <a:pt x="1058" y="2468"/>
                    </a:lnTo>
                    <a:lnTo>
                      <a:pt x="1339" y="2468"/>
                    </a:lnTo>
                    <a:lnTo>
                      <a:pt x="1551" y="2397"/>
                    </a:lnTo>
                    <a:lnTo>
                      <a:pt x="2115" y="2468"/>
                    </a:lnTo>
                    <a:lnTo>
                      <a:pt x="2538" y="2397"/>
                    </a:lnTo>
                    <a:lnTo>
                      <a:pt x="2749" y="2256"/>
                    </a:lnTo>
                    <a:lnTo>
                      <a:pt x="2890" y="1974"/>
                    </a:lnTo>
                    <a:lnTo>
                      <a:pt x="2820" y="1692"/>
                    </a:lnTo>
                    <a:lnTo>
                      <a:pt x="2749" y="1340"/>
                    </a:lnTo>
                    <a:lnTo>
                      <a:pt x="2538" y="988"/>
                    </a:lnTo>
                    <a:lnTo>
                      <a:pt x="2256" y="706"/>
                    </a:lnTo>
                    <a:lnTo>
                      <a:pt x="1903" y="424"/>
                    </a:lnTo>
                    <a:lnTo>
                      <a:pt x="1551" y="212"/>
                    </a:lnTo>
                    <a:lnTo>
                      <a:pt x="1198" y="71"/>
                    </a:lnTo>
                    <a:lnTo>
                      <a:pt x="8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9"/>
              <p:cNvSpPr/>
              <p:nvPr/>
            </p:nvSpPr>
            <p:spPr>
              <a:xfrm>
                <a:off x="3973850" y="1963225"/>
                <a:ext cx="6345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538" h="2679" extrusionOk="0">
                    <a:moveTo>
                      <a:pt x="1340" y="0"/>
                    </a:moveTo>
                    <a:lnTo>
                      <a:pt x="1128" y="71"/>
                    </a:lnTo>
                    <a:lnTo>
                      <a:pt x="846" y="141"/>
                    </a:lnTo>
                    <a:lnTo>
                      <a:pt x="635" y="353"/>
                    </a:lnTo>
                    <a:lnTo>
                      <a:pt x="423" y="564"/>
                    </a:lnTo>
                    <a:lnTo>
                      <a:pt x="212" y="776"/>
                    </a:lnTo>
                    <a:lnTo>
                      <a:pt x="71" y="1057"/>
                    </a:lnTo>
                    <a:lnTo>
                      <a:pt x="0" y="1339"/>
                    </a:lnTo>
                    <a:lnTo>
                      <a:pt x="0" y="1621"/>
                    </a:lnTo>
                    <a:lnTo>
                      <a:pt x="0" y="1903"/>
                    </a:lnTo>
                    <a:lnTo>
                      <a:pt x="141" y="2115"/>
                    </a:lnTo>
                    <a:lnTo>
                      <a:pt x="282" y="2326"/>
                    </a:lnTo>
                    <a:lnTo>
                      <a:pt x="564" y="2538"/>
                    </a:lnTo>
                    <a:lnTo>
                      <a:pt x="776" y="2608"/>
                    </a:lnTo>
                    <a:lnTo>
                      <a:pt x="987" y="2679"/>
                    </a:lnTo>
                    <a:lnTo>
                      <a:pt x="1410" y="2608"/>
                    </a:lnTo>
                    <a:lnTo>
                      <a:pt x="1763" y="2397"/>
                    </a:lnTo>
                    <a:lnTo>
                      <a:pt x="2115" y="2115"/>
                    </a:lnTo>
                    <a:lnTo>
                      <a:pt x="2326" y="1833"/>
                    </a:lnTo>
                    <a:lnTo>
                      <a:pt x="2467" y="1410"/>
                    </a:lnTo>
                    <a:lnTo>
                      <a:pt x="2538" y="987"/>
                    </a:lnTo>
                    <a:lnTo>
                      <a:pt x="2467" y="776"/>
                    </a:lnTo>
                    <a:lnTo>
                      <a:pt x="2397" y="635"/>
                    </a:lnTo>
                    <a:lnTo>
                      <a:pt x="2185" y="282"/>
                    </a:lnTo>
                    <a:lnTo>
                      <a:pt x="1904" y="141"/>
                    </a:lnTo>
                    <a:lnTo>
                      <a:pt x="16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9"/>
              <p:cNvSpPr/>
              <p:nvPr/>
            </p:nvSpPr>
            <p:spPr>
              <a:xfrm>
                <a:off x="3942125" y="1933250"/>
                <a:ext cx="5112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693" extrusionOk="0">
                    <a:moveTo>
                      <a:pt x="847" y="1"/>
                    </a:moveTo>
                    <a:lnTo>
                      <a:pt x="635" y="71"/>
                    </a:lnTo>
                    <a:lnTo>
                      <a:pt x="353" y="212"/>
                    </a:lnTo>
                    <a:lnTo>
                      <a:pt x="142" y="283"/>
                    </a:lnTo>
                    <a:lnTo>
                      <a:pt x="1" y="494"/>
                    </a:lnTo>
                    <a:lnTo>
                      <a:pt x="1" y="706"/>
                    </a:lnTo>
                    <a:lnTo>
                      <a:pt x="1" y="917"/>
                    </a:lnTo>
                    <a:lnTo>
                      <a:pt x="142" y="1199"/>
                    </a:lnTo>
                    <a:lnTo>
                      <a:pt x="424" y="1481"/>
                    </a:lnTo>
                    <a:lnTo>
                      <a:pt x="565" y="1622"/>
                    </a:lnTo>
                    <a:lnTo>
                      <a:pt x="776" y="1693"/>
                    </a:lnTo>
                    <a:lnTo>
                      <a:pt x="1199" y="1693"/>
                    </a:lnTo>
                    <a:lnTo>
                      <a:pt x="1551" y="1481"/>
                    </a:lnTo>
                    <a:lnTo>
                      <a:pt x="1833" y="1199"/>
                    </a:lnTo>
                    <a:lnTo>
                      <a:pt x="1974" y="917"/>
                    </a:lnTo>
                    <a:lnTo>
                      <a:pt x="2045" y="635"/>
                    </a:lnTo>
                    <a:lnTo>
                      <a:pt x="1974" y="424"/>
                    </a:lnTo>
                    <a:lnTo>
                      <a:pt x="1833" y="212"/>
                    </a:lnTo>
                    <a:lnTo>
                      <a:pt x="1622" y="142"/>
                    </a:lnTo>
                    <a:lnTo>
                      <a:pt x="1410" y="71"/>
                    </a:lnTo>
                    <a:lnTo>
                      <a:pt x="11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9"/>
              <p:cNvSpPr/>
              <p:nvPr/>
            </p:nvSpPr>
            <p:spPr>
              <a:xfrm>
                <a:off x="3353600" y="2167625"/>
                <a:ext cx="51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045" extrusionOk="0">
                    <a:moveTo>
                      <a:pt x="846" y="0"/>
                    </a:moveTo>
                    <a:lnTo>
                      <a:pt x="635" y="71"/>
                    </a:lnTo>
                    <a:lnTo>
                      <a:pt x="494" y="141"/>
                    </a:lnTo>
                    <a:lnTo>
                      <a:pt x="282" y="353"/>
                    </a:lnTo>
                    <a:lnTo>
                      <a:pt x="141" y="494"/>
                    </a:lnTo>
                    <a:lnTo>
                      <a:pt x="71" y="705"/>
                    </a:lnTo>
                    <a:lnTo>
                      <a:pt x="0" y="917"/>
                    </a:lnTo>
                    <a:lnTo>
                      <a:pt x="0" y="1058"/>
                    </a:lnTo>
                    <a:lnTo>
                      <a:pt x="141" y="1410"/>
                    </a:lnTo>
                    <a:lnTo>
                      <a:pt x="353" y="1762"/>
                    </a:lnTo>
                    <a:lnTo>
                      <a:pt x="705" y="1974"/>
                    </a:lnTo>
                    <a:lnTo>
                      <a:pt x="1058" y="2044"/>
                    </a:lnTo>
                    <a:lnTo>
                      <a:pt x="1269" y="2044"/>
                    </a:lnTo>
                    <a:lnTo>
                      <a:pt x="1410" y="1974"/>
                    </a:lnTo>
                    <a:lnTo>
                      <a:pt x="1621" y="1833"/>
                    </a:lnTo>
                    <a:lnTo>
                      <a:pt x="1762" y="1692"/>
                    </a:lnTo>
                    <a:lnTo>
                      <a:pt x="1903" y="1551"/>
                    </a:lnTo>
                    <a:lnTo>
                      <a:pt x="2044" y="1340"/>
                    </a:lnTo>
                    <a:lnTo>
                      <a:pt x="2044" y="1128"/>
                    </a:lnTo>
                    <a:lnTo>
                      <a:pt x="2044" y="987"/>
                    </a:lnTo>
                    <a:lnTo>
                      <a:pt x="1974" y="635"/>
                    </a:lnTo>
                    <a:lnTo>
                      <a:pt x="1692" y="282"/>
                    </a:lnTo>
                    <a:lnTo>
                      <a:pt x="1410" y="71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9"/>
              <p:cNvSpPr/>
              <p:nvPr/>
            </p:nvSpPr>
            <p:spPr>
              <a:xfrm>
                <a:off x="3411750" y="2151775"/>
                <a:ext cx="31725" cy="246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987" extrusionOk="0">
                    <a:moveTo>
                      <a:pt x="705" y="0"/>
                    </a:moveTo>
                    <a:lnTo>
                      <a:pt x="423" y="71"/>
                    </a:lnTo>
                    <a:lnTo>
                      <a:pt x="141" y="282"/>
                    </a:lnTo>
                    <a:lnTo>
                      <a:pt x="71" y="352"/>
                    </a:lnTo>
                    <a:lnTo>
                      <a:pt x="0" y="493"/>
                    </a:lnTo>
                    <a:lnTo>
                      <a:pt x="71" y="564"/>
                    </a:lnTo>
                    <a:lnTo>
                      <a:pt x="141" y="705"/>
                    </a:lnTo>
                    <a:lnTo>
                      <a:pt x="282" y="846"/>
                    </a:lnTo>
                    <a:lnTo>
                      <a:pt x="564" y="916"/>
                    </a:lnTo>
                    <a:lnTo>
                      <a:pt x="776" y="987"/>
                    </a:lnTo>
                    <a:lnTo>
                      <a:pt x="987" y="987"/>
                    </a:lnTo>
                    <a:lnTo>
                      <a:pt x="1057" y="916"/>
                    </a:lnTo>
                    <a:lnTo>
                      <a:pt x="1128" y="775"/>
                    </a:lnTo>
                    <a:lnTo>
                      <a:pt x="1128" y="493"/>
                    </a:lnTo>
                    <a:lnTo>
                      <a:pt x="1198" y="282"/>
                    </a:lnTo>
                    <a:lnTo>
                      <a:pt x="1269" y="141"/>
                    </a:lnTo>
                    <a:lnTo>
                      <a:pt x="1198" y="71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9"/>
              <p:cNvSpPr/>
              <p:nvPr/>
            </p:nvSpPr>
            <p:spPr>
              <a:xfrm>
                <a:off x="3112200" y="1920925"/>
                <a:ext cx="54625" cy="54650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2186" extrusionOk="0">
                    <a:moveTo>
                      <a:pt x="987" y="1"/>
                    </a:moveTo>
                    <a:lnTo>
                      <a:pt x="634" y="71"/>
                    </a:lnTo>
                    <a:lnTo>
                      <a:pt x="352" y="283"/>
                    </a:lnTo>
                    <a:lnTo>
                      <a:pt x="141" y="564"/>
                    </a:lnTo>
                    <a:lnTo>
                      <a:pt x="0" y="846"/>
                    </a:lnTo>
                    <a:lnTo>
                      <a:pt x="0" y="1199"/>
                    </a:lnTo>
                    <a:lnTo>
                      <a:pt x="70" y="1551"/>
                    </a:lnTo>
                    <a:lnTo>
                      <a:pt x="352" y="1833"/>
                    </a:lnTo>
                    <a:lnTo>
                      <a:pt x="634" y="2045"/>
                    </a:lnTo>
                    <a:lnTo>
                      <a:pt x="846" y="2115"/>
                    </a:lnTo>
                    <a:lnTo>
                      <a:pt x="1128" y="2186"/>
                    </a:lnTo>
                    <a:lnTo>
                      <a:pt x="1339" y="2115"/>
                    </a:lnTo>
                    <a:lnTo>
                      <a:pt x="1551" y="2045"/>
                    </a:lnTo>
                    <a:lnTo>
                      <a:pt x="1762" y="1904"/>
                    </a:lnTo>
                    <a:lnTo>
                      <a:pt x="1903" y="1763"/>
                    </a:lnTo>
                    <a:lnTo>
                      <a:pt x="2044" y="1551"/>
                    </a:lnTo>
                    <a:lnTo>
                      <a:pt x="2115" y="1340"/>
                    </a:lnTo>
                    <a:lnTo>
                      <a:pt x="2185" y="1128"/>
                    </a:lnTo>
                    <a:lnTo>
                      <a:pt x="2185" y="846"/>
                    </a:lnTo>
                    <a:lnTo>
                      <a:pt x="2185" y="635"/>
                    </a:lnTo>
                    <a:lnTo>
                      <a:pt x="2044" y="423"/>
                    </a:lnTo>
                    <a:lnTo>
                      <a:pt x="1903" y="283"/>
                    </a:lnTo>
                    <a:lnTo>
                      <a:pt x="1692" y="71"/>
                    </a:lnTo>
                    <a:lnTo>
                      <a:pt x="14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9"/>
              <p:cNvSpPr/>
              <p:nvPr/>
            </p:nvSpPr>
            <p:spPr>
              <a:xfrm>
                <a:off x="3150950" y="1836350"/>
                <a:ext cx="7580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820" extrusionOk="0">
                    <a:moveTo>
                      <a:pt x="1692" y="0"/>
                    </a:moveTo>
                    <a:lnTo>
                      <a:pt x="1410" y="71"/>
                    </a:lnTo>
                    <a:lnTo>
                      <a:pt x="1128" y="141"/>
                    </a:lnTo>
                    <a:lnTo>
                      <a:pt x="705" y="353"/>
                    </a:lnTo>
                    <a:lnTo>
                      <a:pt x="283" y="705"/>
                    </a:lnTo>
                    <a:lnTo>
                      <a:pt x="142" y="917"/>
                    </a:lnTo>
                    <a:lnTo>
                      <a:pt x="71" y="1199"/>
                    </a:lnTo>
                    <a:lnTo>
                      <a:pt x="1" y="1410"/>
                    </a:lnTo>
                    <a:lnTo>
                      <a:pt x="1" y="1692"/>
                    </a:lnTo>
                    <a:lnTo>
                      <a:pt x="71" y="1974"/>
                    </a:lnTo>
                    <a:lnTo>
                      <a:pt x="212" y="2256"/>
                    </a:lnTo>
                    <a:lnTo>
                      <a:pt x="424" y="2467"/>
                    </a:lnTo>
                    <a:lnTo>
                      <a:pt x="705" y="2679"/>
                    </a:lnTo>
                    <a:lnTo>
                      <a:pt x="987" y="2749"/>
                    </a:lnTo>
                    <a:lnTo>
                      <a:pt x="1269" y="2820"/>
                    </a:lnTo>
                    <a:lnTo>
                      <a:pt x="1551" y="2749"/>
                    </a:lnTo>
                    <a:lnTo>
                      <a:pt x="1833" y="2679"/>
                    </a:lnTo>
                    <a:lnTo>
                      <a:pt x="2115" y="2608"/>
                    </a:lnTo>
                    <a:lnTo>
                      <a:pt x="2397" y="2397"/>
                    </a:lnTo>
                    <a:lnTo>
                      <a:pt x="2609" y="2256"/>
                    </a:lnTo>
                    <a:lnTo>
                      <a:pt x="2820" y="2044"/>
                    </a:lnTo>
                    <a:lnTo>
                      <a:pt x="2961" y="1762"/>
                    </a:lnTo>
                    <a:lnTo>
                      <a:pt x="3031" y="1551"/>
                    </a:lnTo>
                    <a:lnTo>
                      <a:pt x="3031" y="1269"/>
                    </a:lnTo>
                    <a:lnTo>
                      <a:pt x="2961" y="987"/>
                    </a:lnTo>
                    <a:lnTo>
                      <a:pt x="2820" y="705"/>
                    </a:lnTo>
                    <a:lnTo>
                      <a:pt x="2609" y="423"/>
                    </a:lnTo>
                    <a:lnTo>
                      <a:pt x="2397" y="282"/>
                    </a:lnTo>
                    <a:lnTo>
                      <a:pt x="2186" y="141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9"/>
              <p:cNvSpPr/>
              <p:nvPr/>
            </p:nvSpPr>
            <p:spPr>
              <a:xfrm>
                <a:off x="3182675" y="1952650"/>
                <a:ext cx="40550" cy="38775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551" extrusionOk="0">
                    <a:moveTo>
                      <a:pt x="423" y="0"/>
                    </a:moveTo>
                    <a:lnTo>
                      <a:pt x="141" y="212"/>
                    </a:lnTo>
                    <a:lnTo>
                      <a:pt x="71" y="353"/>
                    </a:lnTo>
                    <a:lnTo>
                      <a:pt x="0" y="494"/>
                    </a:lnTo>
                    <a:lnTo>
                      <a:pt x="0" y="705"/>
                    </a:lnTo>
                    <a:lnTo>
                      <a:pt x="0" y="917"/>
                    </a:lnTo>
                    <a:lnTo>
                      <a:pt x="141" y="1199"/>
                    </a:lnTo>
                    <a:lnTo>
                      <a:pt x="282" y="1410"/>
                    </a:lnTo>
                    <a:lnTo>
                      <a:pt x="564" y="1480"/>
                    </a:lnTo>
                    <a:lnTo>
                      <a:pt x="776" y="1551"/>
                    </a:lnTo>
                    <a:lnTo>
                      <a:pt x="1058" y="1551"/>
                    </a:lnTo>
                    <a:lnTo>
                      <a:pt x="1269" y="1410"/>
                    </a:lnTo>
                    <a:lnTo>
                      <a:pt x="1410" y="1269"/>
                    </a:lnTo>
                    <a:lnTo>
                      <a:pt x="1551" y="987"/>
                    </a:lnTo>
                    <a:lnTo>
                      <a:pt x="1621" y="776"/>
                    </a:lnTo>
                    <a:lnTo>
                      <a:pt x="1551" y="564"/>
                    </a:lnTo>
                    <a:lnTo>
                      <a:pt x="1551" y="353"/>
                    </a:lnTo>
                    <a:lnTo>
                      <a:pt x="1410" y="212"/>
                    </a:lnTo>
                    <a:lnTo>
                      <a:pt x="11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9"/>
              <p:cNvSpPr/>
              <p:nvPr/>
            </p:nvSpPr>
            <p:spPr>
              <a:xfrm>
                <a:off x="3709525" y="1667175"/>
                <a:ext cx="58175" cy="5995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398" extrusionOk="0">
                    <a:moveTo>
                      <a:pt x="1199" y="1"/>
                    </a:moveTo>
                    <a:lnTo>
                      <a:pt x="847" y="71"/>
                    </a:lnTo>
                    <a:lnTo>
                      <a:pt x="565" y="142"/>
                    </a:lnTo>
                    <a:lnTo>
                      <a:pt x="353" y="283"/>
                    </a:lnTo>
                    <a:lnTo>
                      <a:pt x="212" y="494"/>
                    </a:lnTo>
                    <a:lnTo>
                      <a:pt x="71" y="776"/>
                    </a:lnTo>
                    <a:lnTo>
                      <a:pt x="71" y="988"/>
                    </a:lnTo>
                    <a:lnTo>
                      <a:pt x="1" y="1270"/>
                    </a:lnTo>
                    <a:lnTo>
                      <a:pt x="71" y="1481"/>
                    </a:lnTo>
                    <a:lnTo>
                      <a:pt x="142" y="1763"/>
                    </a:lnTo>
                    <a:lnTo>
                      <a:pt x="283" y="1974"/>
                    </a:lnTo>
                    <a:lnTo>
                      <a:pt x="424" y="2186"/>
                    </a:lnTo>
                    <a:lnTo>
                      <a:pt x="635" y="2327"/>
                    </a:lnTo>
                    <a:lnTo>
                      <a:pt x="847" y="2397"/>
                    </a:lnTo>
                    <a:lnTo>
                      <a:pt x="1129" y="2397"/>
                    </a:lnTo>
                    <a:lnTo>
                      <a:pt x="1481" y="2327"/>
                    </a:lnTo>
                    <a:lnTo>
                      <a:pt x="1763" y="2186"/>
                    </a:lnTo>
                    <a:lnTo>
                      <a:pt x="2045" y="1904"/>
                    </a:lnTo>
                    <a:lnTo>
                      <a:pt x="2256" y="1551"/>
                    </a:lnTo>
                    <a:lnTo>
                      <a:pt x="2327" y="1199"/>
                    </a:lnTo>
                    <a:lnTo>
                      <a:pt x="2327" y="776"/>
                    </a:lnTo>
                    <a:lnTo>
                      <a:pt x="2256" y="494"/>
                    </a:lnTo>
                    <a:lnTo>
                      <a:pt x="1974" y="212"/>
                    </a:lnTo>
                    <a:lnTo>
                      <a:pt x="1763" y="142"/>
                    </a:lnTo>
                    <a:lnTo>
                      <a:pt x="1552" y="71"/>
                    </a:lnTo>
                    <a:lnTo>
                      <a:pt x="11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9"/>
              <p:cNvSpPr/>
              <p:nvPr/>
            </p:nvSpPr>
            <p:spPr>
              <a:xfrm>
                <a:off x="3767675" y="1591400"/>
                <a:ext cx="52900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2116" extrusionOk="0">
                    <a:moveTo>
                      <a:pt x="1270" y="1"/>
                    </a:moveTo>
                    <a:lnTo>
                      <a:pt x="988" y="71"/>
                    </a:lnTo>
                    <a:lnTo>
                      <a:pt x="706" y="142"/>
                    </a:lnTo>
                    <a:lnTo>
                      <a:pt x="353" y="353"/>
                    </a:lnTo>
                    <a:lnTo>
                      <a:pt x="142" y="635"/>
                    </a:lnTo>
                    <a:lnTo>
                      <a:pt x="1" y="988"/>
                    </a:lnTo>
                    <a:lnTo>
                      <a:pt x="1" y="1270"/>
                    </a:lnTo>
                    <a:lnTo>
                      <a:pt x="71" y="1622"/>
                    </a:lnTo>
                    <a:lnTo>
                      <a:pt x="283" y="1904"/>
                    </a:lnTo>
                    <a:lnTo>
                      <a:pt x="565" y="2045"/>
                    </a:lnTo>
                    <a:lnTo>
                      <a:pt x="988" y="2116"/>
                    </a:lnTo>
                    <a:lnTo>
                      <a:pt x="1270" y="2116"/>
                    </a:lnTo>
                    <a:lnTo>
                      <a:pt x="1552" y="2045"/>
                    </a:lnTo>
                    <a:lnTo>
                      <a:pt x="1763" y="1904"/>
                    </a:lnTo>
                    <a:lnTo>
                      <a:pt x="1904" y="1763"/>
                    </a:lnTo>
                    <a:lnTo>
                      <a:pt x="2045" y="1552"/>
                    </a:lnTo>
                    <a:lnTo>
                      <a:pt x="2115" y="1340"/>
                    </a:lnTo>
                    <a:lnTo>
                      <a:pt x="2115" y="917"/>
                    </a:lnTo>
                    <a:lnTo>
                      <a:pt x="2045" y="706"/>
                    </a:lnTo>
                    <a:lnTo>
                      <a:pt x="1974" y="494"/>
                    </a:lnTo>
                    <a:lnTo>
                      <a:pt x="1833" y="283"/>
                    </a:lnTo>
                    <a:lnTo>
                      <a:pt x="1693" y="142"/>
                    </a:lnTo>
                    <a:lnTo>
                      <a:pt x="1481" y="71"/>
                    </a:lnTo>
                    <a:lnTo>
                      <a:pt x="127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9"/>
              <p:cNvSpPr/>
              <p:nvPr/>
            </p:nvSpPr>
            <p:spPr>
              <a:xfrm>
                <a:off x="3813500" y="1635475"/>
                <a:ext cx="35275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622" extrusionOk="0">
                    <a:moveTo>
                      <a:pt x="564" y="0"/>
                    </a:moveTo>
                    <a:lnTo>
                      <a:pt x="423" y="71"/>
                    </a:lnTo>
                    <a:lnTo>
                      <a:pt x="212" y="353"/>
                    </a:lnTo>
                    <a:lnTo>
                      <a:pt x="71" y="775"/>
                    </a:lnTo>
                    <a:lnTo>
                      <a:pt x="0" y="1198"/>
                    </a:lnTo>
                    <a:lnTo>
                      <a:pt x="71" y="1339"/>
                    </a:lnTo>
                    <a:lnTo>
                      <a:pt x="141" y="1480"/>
                    </a:lnTo>
                    <a:lnTo>
                      <a:pt x="282" y="1551"/>
                    </a:lnTo>
                    <a:lnTo>
                      <a:pt x="494" y="1621"/>
                    </a:lnTo>
                    <a:lnTo>
                      <a:pt x="705" y="1551"/>
                    </a:lnTo>
                    <a:lnTo>
                      <a:pt x="1058" y="1410"/>
                    </a:lnTo>
                    <a:lnTo>
                      <a:pt x="1269" y="1269"/>
                    </a:lnTo>
                    <a:lnTo>
                      <a:pt x="1340" y="1128"/>
                    </a:lnTo>
                    <a:lnTo>
                      <a:pt x="1410" y="916"/>
                    </a:lnTo>
                    <a:lnTo>
                      <a:pt x="1410" y="775"/>
                    </a:lnTo>
                    <a:lnTo>
                      <a:pt x="1199" y="493"/>
                    </a:lnTo>
                    <a:lnTo>
                      <a:pt x="987" y="212"/>
                    </a:lnTo>
                    <a:lnTo>
                      <a:pt x="846" y="71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9"/>
              <p:cNvSpPr/>
              <p:nvPr/>
            </p:nvSpPr>
            <p:spPr>
              <a:xfrm>
                <a:off x="3774725" y="1668950"/>
                <a:ext cx="51125" cy="4582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833" extrusionOk="0">
                    <a:moveTo>
                      <a:pt x="776" y="0"/>
                    </a:moveTo>
                    <a:lnTo>
                      <a:pt x="424" y="141"/>
                    </a:lnTo>
                    <a:lnTo>
                      <a:pt x="283" y="212"/>
                    </a:lnTo>
                    <a:lnTo>
                      <a:pt x="142" y="353"/>
                    </a:lnTo>
                    <a:lnTo>
                      <a:pt x="71" y="564"/>
                    </a:lnTo>
                    <a:lnTo>
                      <a:pt x="1" y="705"/>
                    </a:lnTo>
                    <a:lnTo>
                      <a:pt x="1" y="987"/>
                    </a:lnTo>
                    <a:lnTo>
                      <a:pt x="71" y="1199"/>
                    </a:lnTo>
                    <a:lnTo>
                      <a:pt x="283" y="1480"/>
                    </a:lnTo>
                    <a:lnTo>
                      <a:pt x="565" y="1692"/>
                    </a:lnTo>
                    <a:lnTo>
                      <a:pt x="917" y="1833"/>
                    </a:lnTo>
                    <a:lnTo>
                      <a:pt x="1551" y="1833"/>
                    </a:lnTo>
                    <a:lnTo>
                      <a:pt x="1833" y="1621"/>
                    </a:lnTo>
                    <a:lnTo>
                      <a:pt x="1904" y="1480"/>
                    </a:lnTo>
                    <a:lnTo>
                      <a:pt x="1974" y="1340"/>
                    </a:lnTo>
                    <a:lnTo>
                      <a:pt x="2045" y="917"/>
                    </a:lnTo>
                    <a:lnTo>
                      <a:pt x="1974" y="635"/>
                    </a:lnTo>
                    <a:lnTo>
                      <a:pt x="1904" y="423"/>
                    </a:lnTo>
                    <a:lnTo>
                      <a:pt x="1763" y="282"/>
                    </a:lnTo>
                    <a:lnTo>
                      <a:pt x="1551" y="141"/>
                    </a:lnTo>
                    <a:lnTo>
                      <a:pt x="11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0" name="Google Shape;550;p9"/>
            <p:cNvSpPr/>
            <p:nvPr/>
          </p:nvSpPr>
          <p:spPr>
            <a:xfrm>
              <a:off x="1177875" y="2516525"/>
              <a:ext cx="652000" cy="1566525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1" name="Google Shape;551;p9"/>
            <p:cNvGrpSpPr/>
            <p:nvPr/>
          </p:nvGrpSpPr>
          <p:grpSpPr>
            <a:xfrm>
              <a:off x="1583150" y="1350000"/>
              <a:ext cx="216775" cy="269625"/>
              <a:chOff x="3876925" y="1350000"/>
              <a:chExt cx="216775" cy="269625"/>
            </a:xfrm>
          </p:grpSpPr>
          <p:sp>
            <p:nvSpPr>
              <p:cNvPr id="552" name="Google Shape;552;p9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extrusionOk="0">
                    <a:moveTo>
                      <a:pt x="6908" y="1622"/>
                    </a:moveTo>
                    <a:lnTo>
                      <a:pt x="7120" y="1763"/>
                    </a:lnTo>
                    <a:lnTo>
                      <a:pt x="7190" y="1904"/>
                    </a:lnTo>
                    <a:lnTo>
                      <a:pt x="7190" y="2045"/>
                    </a:lnTo>
                    <a:lnTo>
                      <a:pt x="7120" y="2256"/>
                    </a:lnTo>
                    <a:lnTo>
                      <a:pt x="6908" y="2679"/>
                    </a:lnTo>
                    <a:lnTo>
                      <a:pt x="6556" y="3172"/>
                    </a:lnTo>
                    <a:lnTo>
                      <a:pt x="5781" y="4089"/>
                    </a:lnTo>
                    <a:lnTo>
                      <a:pt x="5287" y="4512"/>
                    </a:lnTo>
                    <a:lnTo>
                      <a:pt x="5287" y="4018"/>
                    </a:lnTo>
                    <a:lnTo>
                      <a:pt x="5358" y="3525"/>
                    </a:lnTo>
                    <a:lnTo>
                      <a:pt x="5499" y="3031"/>
                    </a:lnTo>
                    <a:lnTo>
                      <a:pt x="5710" y="2538"/>
                    </a:lnTo>
                    <a:lnTo>
                      <a:pt x="5922" y="2327"/>
                    </a:lnTo>
                    <a:lnTo>
                      <a:pt x="6274" y="1974"/>
                    </a:lnTo>
                    <a:lnTo>
                      <a:pt x="6626" y="1692"/>
                    </a:lnTo>
                    <a:lnTo>
                      <a:pt x="6767" y="1622"/>
                    </a:lnTo>
                    <a:close/>
                    <a:moveTo>
                      <a:pt x="3596" y="2186"/>
                    </a:moveTo>
                    <a:lnTo>
                      <a:pt x="3666" y="2256"/>
                    </a:lnTo>
                    <a:lnTo>
                      <a:pt x="3807" y="2538"/>
                    </a:lnTo>
                    <a:lnTo>
                      <a:pt x="3877" y="2890"/>
                    </a:lnTo>
                    <a:lnTo>
                      <a:pt x="3948" y="3313"/>
                    </a:lnTo>
                    <a:lnTo>
                      <a:pt x="4018" y="4230"/>
                    </a:lnTo>
                    <a:lnTo>
                      <a:pt x="4018" y="4794"/>
                    </a:lnTo>
                    <a:lnTo>
                      <a:pt x="3737" y="4441"/>
                    </a:lnTo>
                    <a:lnTo>
                      <a:pt x="3525" y="4018"/>
                    </a:lnTo>
                    <a:lnTo>
                      <a:pt x="3314" y="3595"/>
                    </a:lnTo>
                    <a:lnTo>
                      <a:pt x="3102" y="3172"/>
                    </a:lnTo>
                    <a:lnTo>
                      <a:pt x="3102" y="2750"/>
                    </a:lnTo>
                    <a:lnTo>
                      <a:pt x="3102" y="2538"/>
                    </a:lnTo>
                    <a:lnTo>
                      <a:pt x="3173" y="2397"/>
                    </a:lnTo>
                    <a:lnTo>
                      <a:pt x="3314" y="2256"/>
                    </a:lnTo>
                    <a:lnTo>
                      <a:pt x="3455" y="2186"/>
                    </a:lnTo>
                    <a:close/>
                    <a:moveTo>
                      <a:pt x="1199" y="4512"/>
                    </a:moveTo>
                    <a:lnTo>
                      <a:pt x="1622" y="4653"/>
                    </a:lnTo>
                    <a:lnTo>
                      <a:pt x="2115" y="4794"/>
                    </a:lnTo>
                    <a:lnTo>
                      <a:pt x="2538" y="5076"/>
                    </a:lnTo>
                    <a:lnTo>
                      <a:pt x="3173" y="5428"/>
                    </a:lnTo>
                    <a:lnTo>
                      <a:pt x="2679" y="5639"/>
                    </a:lnTo>
                    <a:lnTo>
                      <a:pt x="2186" y="5710"/>
                    </a:lnTo>
                    <a:lnTo>
                      <a:pt x="1904" y="5639"/>
                    </a:lnTo>
                    <a:lnTo>
                      <a:pt x="1622" y="5569"/>
                    </a:lnTo>
                    <a:lnTo>
                      <a:pt x="1411" y="5428"/>
                    </a:lnTo>
                    <a:lnTo>
                      <a:pt x="1199" y="5216"/>
                    </a:lnTo>
                    <a:lnTo>
                      <a:pt x="917" y="4794"/>
                    </a:lnTo>
                    <a:lnTo>
                      <a:pt x="917" y="4653"/>
                    </a:lnTo>
                    <a:lnTo>
                      <a:pt x="988" y="4582"/>
                    </a:lnTo>
                    <a:lnTo>
                      <a:pt x="1058" y="4512"/>
                    </a:lnTo>
                    <a:close/>
                    <a:moveTo>
                      <a:pt x="3666" y="6485"/>
                    </a:moveTo>
                    <a:lnTo>
                      <a:pt x="3807" y="7120"/>
                    </a:lnTo>
                    <a:lnTo>
                      <a:pt x="3807" y="7754"/>
                    </a:lnTo>
                    <a:lnTo>
                      <a:pt x="3807" y="8388"/>
                    </a:lnTo>
                    <a:lnTo>
                      <a:pt x="3666" y="9093"/>
                    </a:lnTo>
                    <a:lnTo>
                      <a:pt x="3525" y="9305"/>
                    </a:lnTo>
                    <a:lnTo>
                      <a:pt x="3314" y="9516"/>
                    </a:lnTo>
                    <a:lnTo>
                      <a:pt x="2961" y="9516"/>
                    </a:lnTo>
                    <a:lnTo>
                      <a:pt x="2820" y="9375"/>
                    </a:lnTo>
                    <a:lnTo>
                      <a:pt x="2750" y="9234"/>
                    </a:lnTo>
                    <a:lnTo>
                      <a:pt x="2538" y="8670"/>
                    </a:lnTo>
                    <a:lnTo>
                      <a:pt x="2538" y="8036"/>
                    </a:lnTo>
                    <a:lnTo>
                      <a:pt x="2609" y="7754"/>
                    </a:lnTo>
                    <a:lnTo>
                      <a:pt x="2679" y="7401"/>
                    </a:lnTo>
                    <a:lnTo>
                      <a:pt x="2891" y="7120"/>
                    </a:lnTo>
                    <a:lnTo>
                      <a:pt x="3102" y="6838"/>
                    </a:lnTo>
                    <a:lnTo>
                      <a:pt x="3384" y="6626"/>
                    </a:lnTo>
                    <a:lnTo>
                      <a:pt x="3666" y="6485"/>
                    </a:lnTo>
                    <a:close/>
                    <a:moveTo>
                      <a:pt x="7261" y="1"/>
                    </a:move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9"/>
              <p:cNvSpPr/>
              <p:nvPr/>
            </p:nvSpPr>
            <p:spPr>
              <a:xfrm>
                <a:off x="3876925" y="1350000"/>
                <a:ext cx="216775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8671" h="10785" fill="none" extrusionOk="0">
                    <a:moveTo>
                      <a:pt x="1763" y="10150"/>
                    </a:moveTo>
                    <a:lnTo>
                      <a:pt x="1763" y="10150"/>
                    </a:lnTo>
                    <a:lnTo>
                      <a:pt x="2045" y="10432"/>
                    </a:lnTo>
                    <a:lnTo>
                      <a:pt x="2327" y="10644"/>
                    </a:lnTo>
                    <a:lnTo>
                      <a:pt x="2609" y="10714"/>
                    </a:lnTo>
                    <a:lnTo>
                      <a:pt x="2891" y="10785"/>
                    </a:lnTo>
                    <a:lnTo>
                      <a:pt x="3173" y="10714"/>
                    </a:lnTo>
                    <a:lnTo>
                      <a:pt x="3455" y="10644"/>
                    </a:lnTo>
                    <a:lnTo>
                      <a:pt x="3666" y="10432"/>
                    </a:lnTo>
                    <a:lnTo>
                      <a:pt x="3877" y="10221"/>
                    </a:lnTo>
                    <a:lnTo>
                      <a:pt x="4300" y="9727"/>
                    </a:lnTo>
                    <a:lnTo>
                      <a:pt x="4582" y="9164"/>
                    </a:lnTo>
                    <a:lnTo>
                      <a:pt x="4794" y="8529"/>
                    </a:lnTo>
                    <a:lnTo>
                      <a:pt x="4794" y="7965"/>
                    </a:lnTo>
                    <a:lnTo>
                      <a:pt x="4794" y="7965"/>
                    </a:lnTo>
                    <a:lnTo>
                      <a:pt x="5287" y="8318"/>
                    </a:lnTo>
                    <a:lnTo>
                      <a:pt x="5710" y="8529"/>
                    </a:lnTo>
                    <a:lnTo>
                      <a:pt x="6203" y="8670"/>
                    </a:lnTo>
                    <a:lnTo>
                      <a:pt x="6626" y="8600"/>
                    </a:lnTo>
                    <a:lnTo>
                      <a:pt x="7049" y="8529"/>
                    </a:lnTo>
                    <a:lnTo>
                      <a:pt x="7472" y="8318"/>
                    </a:lnTo>
                    <a:lnTo>
                      <a:pt x="7754" y="8036"/>
                    </a:lnTo>
                    <a:lnTo>
                      <a:pt x="8036" y="7683"/>
                    </a:lnTo>
                    <a:lnTo>
                      <a:pt x="8247" y="7331"/>
                    </a:lnTo>
                    <a:lnTo>
                      <a:pt x="8388" y="6979"/>
                    </a:lnTo>
                    <a:lnTo>
                      <a:pt x="8459" y="6556"/>
                    </a:lnTo>
                    <a:lnTo>
                      <a:pt x="8388" y="6133"/>
                    </a:lnTo>
                    <a:lnTo>
                      <a:pt x="8247" y="5780"/>
                    </a:lnTo>
                    <a:lnTo>
                      <a:pt x="8036" y="5428"/>
                    </a:lnTo>
                    <a:lnTo>
                      <a:pt x="7684" y="5146"/>
                    </a:lnTo>
                    <a:lnTo>
                      <a:pt x="7190" y="4935"/>
                    </a:lnTo>
                    <a:lnTo>
                      <a:pt x="7190" y="4935"/>
                    </a:lnTo>
                    <a:lnTo>
                      <a:pt x="7472" y="4512"/>
                    </a:lnTo>
                    <a:lnTo>
                      <a:pt x="7825" y="3948"/>
                    </a:lnTo>
                    <a:lnTo>
                      <a:pt x="8177" y="3384"/>
                    </a:lnTo>
                    <a:lnTo>
                      <a:pt x="8459" y="2750"/>
                    </a:lnTo>
                    <a:lnTo>
                      <a:pt x="8670" y="2115"/>
                    </a:lnTo>
                    <a:lnTo>
                      <a:pt x="8670" y="1481"/>
                    </a:lnTo>
                    <a:lnTo>
                      <a:pt x="8600" y="1199"/>
                    </a:lnTo>
                    <a:lnTo>
                      <a:pt x="8529" y="917"/>
                    </a:lnTo>
                    <a:lnTo>
                      <a:pt x="8388" y="635"/>
                    </a:lnTo>
                    <a:lnTo>
                      <a:pt x="8177" y="424"/>
                    </a:lnTo>
                    <a:lnTo>
                      <a:pt x="8177" y="424"/>
                    </a:lnTo>
                    <a:lnTo>
                      <a:pt x="7966" y="283"/>
                    </a:lnTo>
                    <a:lnTo>
                      <a:pt x="7754" y="142"/>
                    </a:lnTo>
                    <a:lnTo>
                      <a:pt x="7472" y="71"/>
                    </a:lnTo>
                    <a:lnTo>
                      <a:pt x="7261" y="1"/>
                    </a:lnTo>
                    <a:lnTo>
                      <a:pt x="6767" y="71"/>
                    </a:lnTo>
                    <a:lnTo>
                      <a:pt x="6274" y="283"/>
                    </a:lnTo>
                    <a:lnTo>
                      <a:pt x="5781" y="565"/>
                    </a:lnTo>
                    <a:lnTo>
                      <a:pt x="5358" y="917"/>
                    </a:lnTo>
                    <a:lnTo>
                      <a:pt x="5005" y="1269"/>
                    </a:lnTo>
                    <a:lnTo>
                      <a:pt x="4723" y="1692"/>
                    </a:lnTo>
                    <a:lnTo>
                      <a:pt x="4723" y="1692"/>
                    </a:lnTo>
                    <a:lnTo>
                      <a:pt x="4582" y="1340"/>
                    </a:lnTo>
                    <a:lnTo>
                      <a:pt x="4441" y="1128"/>
                    </a:lnTo>
                    <a:lnTo>
                      <a:pt x="4230" y="917"/>
                    </a:lnTo>
                    <a:lnTo>
                      <a:pt x="4018" y="846"/>
                    </a:lnTo>
                    <a:lnTo>
                      <a:pt x="3807" y="846"/>
                    </a:lnTo>
                    <a:lnTo>
                      <a:pt x="3525" y="846"/>
                    </a:lnTo>
                    <a:lnTo>
                      <a:pt x="3314" y="987"/>
                    </a:lnTo>
                    <a:lnTo>
                      <a:pt x="3102" y="1128"/>
                    </a:lnTo>
                    <a:lnTo>
                      <a:pt x="2679" y="1551"/>
                    </a:lnTo>
                    <a:lnTo>
                      <a:pt x="2327" y="2045"/>
                    </a:lnTo>
                    <a:lnTo>
                      <a:pt x="2115" y="2609"/>
                    </a:lnTo>
                    <a:lnTo>
                      <a:pt x="2045" y="2890"/>
                    </a:lnTo>
                    <a:lnTo>
                      <a:pt x="2045" y="3172"/>
                    </a:lnTo>
                    <a:lnTo>
                      <a:pt x="2045" y="3172"/>
                    </a:lnTo>
                    <a:lnTo>
                      <a:pt x="1622" y="3172"/>
                    </a:lnTo>
                    <a:lnTo>
                      <a:pt x="1199" y="3172"/>
                    </a:lnTo>
                    <a:lnTo>
                      <a:pt x="847" y="3313"/>
                    </a:lnTo>
                    <a:lnTo>
                      <a:pt x="565" y="3454"/>
                    </a:lnTo>
                    <a:lnTo>
                      <a:pt x="353" y="3736"/>
                    </a:lnTo>
                    <a:lnTo>
                      <a:pt x="142" y="4018"/>
                    </a:lnTo>
                    <a:lnTo>
                      <a:pt x="71" y="4371"/>
                    </a:lnTo>
                    <a:lnTo>
                      <a:pt x="1" y="4653"/>
                    </a:lnTo>
                    <a:lnTo>
                      <a:pt x="71" y="5005"/>
                    </a:lnTo>
                    <a:lnTo>
                      <a:pt x="142" y="5357"/>
                    </a:lnTo>
                    <a:lnTo>
                      <a:pt x="283" y="5710"/>
                    </a:lnTo>
                    <a:lnTo>
                      <a:pt x="494" y="6062"/>
                    </a:lnTo>
                    <a:lnTo>
                      <a:pt x="776" y="6274"/>
                    </a:lnTo>
                    <a:lnTo>
                      <a:pt x="1129" y="6556"/>
                    </a:lnTo>
                    <a:lnTo>
                      <a:pt x="1481" y="6697"/>
                    </a:lnTo>
                    <a:lnTo>
                      <a:pt x="1974" y="6767"/>
                    </a:lnTo>
                    <a:lnTo>
                      <a:pt x="1974" y="6767"/>
                    </a:lnTo>
                    <a:lnTo>
                      <a:pt x="1552" y="7542"/>
                    </a:lnTo>
                    <a:lnTo>
                      <a:pt x="1481" y="8036"/>
                    </a:lnTo>
                    <a:lnTo>
                      <a:pt x="1411" y="8459"/>
                    </a:lnTo>
                    <a:lnTo>
                      <a:pt x="1340" y="8882"/>
                    </a:lnTo>
                    <a:lnTo>
                      <a:pt x="1411" y="9375"/>
                    </a:lnTo>
                    <a:lnTo>
                      <a:pt x="1552" y="9798"/>
                    </a:lnTo>
                    <a:lnTo>
                      <a:pt x="1763" y="10150"/>
                    </a:lnTo>
                    <a:lnTo>
                      <a:pt x="1763" y="1015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9"/>
              <p:cNvSpPr/>
              <p:nvPr/>
            </p:nvSpPr>
            <p:spPr>
              <a:xfrm>
                <a:off x="3940375" y="1512125"/>
                <a:ext cx="31725" cy="75800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3032" fill="none" extrusionOk="0">
                    <a:moveTo>
                      <a:pt x="1128" y="2608"/>
                    </a:moveTo>
                    <a:lnTo>
                      <a:pt x="1128" y="2608"/>
                    </a:lnTo>
                    <a:lnTo>
                      <a:pt x="987" y="2820"/>
                    </a:lnTo>
                    <a:lnTo>
                      <a:pt x="776" y="3031"/>
                    </a:lnTo>
                    <a:lnTo>
                      <a:pt x="635" y="3031"/>
                    </a:lnTo>
                    <a:lnTo>
                      <a:pt x="423" y="3031"/>
                    </a:lnTo>
                    <a:lnTo>
                      <a:pt x="282" y="2890"/>
                    </a:lnTo>
                    <a:lnTo>
                      <a:pt x="212" y="2749"/>
                    </a:lnTo>
                    <a:lnTo>
                      <a:pt x="0" y="2185"/>
                    </a:lnTo>
                    <a:lnTo>
                      <a:pt x="0" y="1551"/>
                    </a:lnTo>
                    <a:lnTo>
                      <a:pt x="71" y="1269"/>
                    </a:lnTo>
                    <a:lnTo>
                      <a:pt x="141" y="916"/>
                    </a:lnTo>
                    <a:lnTo>
                      <a:pt x="353" y="635"/>
                    </a:lnTo>
                    <a:lnTo>
                      <a:pt x="564" y="353"/>
                    </a:lnTo>
                    <a:lnTo>
                      <a:pt x="846" y="141"/>
                    </a:lnTo>
                    <a:lnTo>
                      <a:pt x="1128" y="0"/>
                    </a:lnTo>
                    <a:lnTo>
                      <a:pt x="1128" y="0"/>
                    </a:lnTo>
                    <a:lnTo>
                      <a:pt x="1269" y="635"/>
                    </a:lnTo>
                    <a:lnTo>
                      <a:pt x="1269" y="1269"/>
                    </a:lnTo>
                    <a:lnTo>
                      <a:pt x="1269" y="1903"/>
                    </a:lnTo>
                    <a:lnTo>
                      <a:pt x="1128" y="2608"/>
                    </a:lnTo>
                    <a:lnTo>
                      <a:pt x="1128" y="260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9"/>
              <p:cNvSpPr/>
              <p:nvPr/>
            </p:nvSpPr>
            <p:spPr>
              <a:xfrm>
                <a:off x="3954475" y="1404625"/>
                <a:ext cx="22925" cy="65225"/>
              </a:xfrm>
              <a:custGeom>
                <a:avLst/>
                <a:gdLst/>
                <a:ahLst/>
                <a:cxnLst/>
                <a:rect l="l" t="t" r="r" b="b"/>
                <a:pathLst>
                  <a:path w="917" h="2609" fill="none" extrusionOk="0">
                    <a:moveTo>
                      <a:pt x="353" y="1"/>
                    </a:moveTo>
                    <a:lnTo>
                      <a:pt x="353" y="1"/>
                    </a:lnTo>
                    <a:lnTo>
                      <a:pt x="494" y="1"/>
                    </a:lnTo>
                    <a:lnTo>
                      <a:pt x="564" y="71"/>
                    </a:lnTo>
                    <a:lnTo>
                      <a:pt x="705" y="353"/>
                    </a:lnTo>
                    <a:lnTo>
                      <a:pt x="775" y="705"/>
                    </a:lnTo>
                    <a:lnTo>
                      <a:pt x="846" y="1128"/>
                    </a:lnTo>
                    <a:lnTo>
                      <a:pt x="916" y="2045"/>
                    </a:lnTo>
                    <a:lnTo>
                      <a:pt x="916" y="2609"/>
                    </a:lnTo>
                    <a:lnTo>
                      <a:pt x="916" y="2609"/>
                    </a:lnTo>
                    <a:lnTo>
                      <a:pt x="635" y="2256"/>
                    </a:lnTo>
                    <a:lnTo>
                      <a:pt x="423" y="1833"/>
                    </a:lnTo>
                    <a:lnTo>
                      <a:pt x="212" y="1410"/>
                    </a:lnTo>
                    <a:lnTo>
                      <a:pt x="0" y="987"/>
                    </a:lnTo>
                    <a:lnTo>
                      <a:pt x="0" y="565"/>
                    </a:lnTo>
                    <a:lnTo>
                      <a:pt x="0" y="353"/>
                    </a:lnTo>
                    <a:lnTo>
                      <a:pt x="71" y="212"/>
                    </a:lnTo>
                    <a:lnTo>
                      <a:pt x="212" y="71"/>
                    </a:lnTo>
                    <a:lnTo>
                      <a:pt x="353" y="1"/>
                    </a:lnTo>
                    <a:lnTo>
                      <a:pt x="353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9"/>
              <p:cNvSpPr/>
              <p:nvPr/>
            </p:nvSpPr>
            <p:spPr>
              <a:xfrm>
                <a:off x="3899850" y="1462775"/>
                <a:ext cx="564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1199" fill="none" extrusionOk="0">
                    <a:moveTo>
                      <a:pt x="282" y="705"/>
                    </a:moveTo>
                    <a:lnTo>
                      <a:pt x="282" y="705"/>
                    </a:lnTo>
                    <a:lnTo>
                      <a:pt x="0" y="283"/>
                    </a:lnTo>
                    <a:lnTo>
                      <a:pt x="0" y="142"/>
                    </a:lnTo>
                    <a:lnTo>
                      <a:pt x="71" y="71"/>
                    </a:lnTo>
                    <a:lnTo>
                      <a:pt x="141" y="1"/>
                    </a:lnTo>
                    <a:lnTo>
                      <a:pt x="282" y="1"/>
                    </a:lnTo>
                    <a:lnTo>
                      <a:pt x="705" y="142"/>
                    </a:lnTo>
                    <a:lnTo>
                      <a:pt x="1198" y="283"/>
                    </a:lnTo>
                    <a:lnTo>
                      <a:pt x="1621" y="565"/>
                    </a:lnTo>
                    <a:lnTo>
                      <a:pt x="2256" y="917"/>
                    </a:lnTo>
                    <a:lnTo>
                      <a:pt x="2256" y="917"/>
                    </a:lnTo>
                    <a:lnTo>
                      <a:pt x="1762" y="1128"/>
                    </a:lnTo>
                    <a:lnTo>
                      <a:pt x="1269" y="1199"/>
                    </a:lnTo>
                    <a:lnTo>
                      <a:pt x="987" y="1128"/>
                    </a:lnTo>
                    <a:lnTo>
                      <a:pt x="705" y="1058"/>
                    </a:lnTo>
                    <a:lnTo>
                      <a:pt x="494" y="917"/>
                    </a:lnTo>
                    <a:lnTo>
                      <a:pt x="282" y="705"/>
                    </a:lnTo>
                    <a:lnTo>
                      <a:pt x="282" y="70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7" name="Google Shape;557;p9"/>
            <p:cNvSpPr/>
            <p:nvPr/>
          </p:nvSpPr>
          <p:spPr>
            <a:xfrm>
              <a:off x="1086250" y="2701550"/>
              <a:ext cx="237900" cy="313675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924150" y="1106825"/>
              <a:ext cx="244950" cy="345400"/>
            </a:xfrm>
            <a:custGeom>
              <a:avLst/>
              <a:gdLst/>
              <a:ahLst/>
              <a:cxnLst/>
              <a:rect l="l" t="t" r="r" b="b"/>
              <a:pathLst>
                <a:path w="9798" h="13816" extrusionOk="0">
                  <a:moveTo>
                    <a:pt x="6203" y="4159"/>
                  </a:moveTo>
                  <a:lnTo>
                    <a:pt x="6414" y="4230"/>
                  </a:lnTo>
                  <a:lnTo>
                    <a:pt x="6485" y="4371"/>
                  </a:lnTo>
                  <a:lnTo>
                    <a:pt x="6485" y="4512"/>
                  </a:lnTo>
                  <a:lnTo>
                    <a:pt x="6414" y="4582"/>
                  </a:lnTo>
                  <a:lnTo>
                    <a:pt x="6273" y="4582"/>
                  </a:lnTo>
                  <a:lnTo>
                    <a:pt x="5921" y="4512"/>
                  </a:lnTo>
                  <a:lnTo>
                    <a:pt x="5850" y="4441"/>
                  </a:lnTo>
                  <a:lnTo>
                    <a:pt x="5850" y="4371"/>
                  </a:lnTo>
                  <a:lnTo>
                    <a:pt x="5921" y="4230"/>
                  </a:lnTo>
                  <a:lnTo>
                    <a:pt x="6062" y="4159"/>
                  </a:lnTo>
                  <a:close/>
                  <a:moveTo>
                    <a:pt x="5709" y="5569"/>
                  </a:moveTo>
                  <a:lnTo>
                    <a:pt x="5004" y="6697"/>
                  </a:lnTo>
                  <a:lnTo>
                    <a:pt x="4088" y="7684"/>
                  </a:lnTo>
                  <a:lnTo>
                    <a:pt x="4440" y="7049"/>
                  </a:lnTo>
                  <a:lnTo>
                    <a:pt x="4793" y="6485"/>
                  </a:lnTo>
                  <a:lnTo>
                    <a:pt x="5216" y="5992"/>
                  </a:lnTo>
                  <a:lnTo>
                    <a:pt x="5709" y="5569"/>
                  </a:lnTo>
                  <a:close/>
                  <a:moveTo>
                    <a:pt x="6414" y="5992"/>
                  </a:moveTo>
                  <a:lnTo>
                    <a:pt x="6837" y="6274"/>
                  </a:lnTo>
                  <a:lnTo>
                    <a:pt x="6766" y="6838"/>
                  </a:lnTo>
                  <a:lnTo>
                    <a:pt x="6625" y="7402"/>
                  </a:lnTo>
                  <a:lnTo>
                    <a:pt x="6344" y="7895"/>
                  </a:lnTo>
                  <a:lnTo>
                    <a:pt x="6062" y="8388"/>
                  </a:lnTo>
                  <a:lnTo>
                    <a:pt x="6062" y="7825"/>
                  </a:lnTo>
                  <a:lnTo>
                    <a:pt x="6132" y="7190"/>
                  </a:lnTo>
                  <a:lnTo>
                    <a:pt x="6203" y="6556"/>
                  </a:lnTo>
                  <a:lnTo>
                    <a:pt x="6414" y="5992"/>
                  </a:lnTo>
                  <a:close/>
                  <a:moveTo>
                    <a:pt x="5568" y="5076"/>
                  </a:moveTo>
                  <a:lnTo>
                    <a:pt x="5075" y="5287"/>
                  </a:lnTo>
                  <a:lnTo>
                    <a:pt x="4652" y="5569"/>
                  </a:lnTo>
                  <a:lnTo>
                    <a:pt x="4229" y="5921"/>
                  </a:lnTo>
                  <a:lnTo>
                    <a:pt x="3947" y="6344"/>
                  </a:lnTo>
                  <a:lnTo>
                    <a:pt x="3383" y="7190"/>
                  </a:lnTo>
                  <a:lnTo>
                    <a:pt x="2819" y="8036"/>
                  </a:lnTo>
                  <a:lnTo>
                    <a:pt x="2678" y="8600"/>
                  </a:lnTo>
                  <a:lnTo>
                    <a:pt x="2608" y="8811"/>
                  </a:lnTo>
                  <a:lnTo>
                    <a:pt x="2467" y="8952"/>
                  </a:lnTo>
                  <a:lnTo>
                    <a:pt x="2326" y="9093"/>
                  </a:lnTo>
                  <a:lnTo>
                    <a:pt x="2115" y="9234"/>
                  </a:lnTo>
                  <a:lnTo>
                    <a:pt x="1551" y="9305"/>
                  </a:lnTo>
                  <a:lnTo>
                    <a:pt x="1269" y="9305"/>
                  </a:lnTo>
                  <a:lnTo>
                    <a:pt x="1057" y="9234"/>
                  </a:lnTo>
                  <a:lnTo>
                    <a:pt x="916" y="9093"/>
                  </a:lnTo>
                  <a:lnTo>
                    <a:pt x="775" y="8952"/>
                  </a:lnTo>
                  <a:lnTo>
                    <a:pt x="705" y="8741"/>
                  </a:lnTo>
                  <a:lnTo>
                    <a:pt x="705" y="8529"/>
                  </a:lnTo>
                  <a:lnTo>
                    <a:pt x="705" y="8247"/>
                  </a:lnTo>
                  <a:lnTo>
                    <a:pt x="846" y="7966"/>
                  </a:lnTo>
                  <a:lnTo>
                    <a:pt x="1128" y="7402"/>
                  </a:lnTo>
                  <a:lnTo>
                    <a:pt x="1551" y="6767"/>
                  </a:lnTo>
                  <a:lnTo>
                    <a:pt x="2115" y="6274"/>
                  </a:lnTo>
                  <a:lnTo>
                    <a:pt x="2749" y="5851"/>
                  </a:lnTo>
                  <a:lnTo>
                    <a:pt x="3454" y="5499"/>
                  </a:lnTo>
                  <a:lnTo>
                    <a:pt x="4159" y="5217"/>
                  </a:lnTo>
                  <a:lnTo>
                    <a:pt x="4863" y="5076"/>
                  </a:lnTo>
                  <a:close/>
                  <a:moveTo>
                    <a:pt x="5709" y="7120"/>
                  </a:moveTo>
                  <a:lnTo>
                    <a:pt x="5427" y="8247"/>
                  </a:lnTo>
                  <a:lnTo>
                    <a:pt x="5286" y="9446"/>
                  </a:lnTo>
                  <a:lnTo>
                    <a:pt x="4863" y="9869"/>
                  </a:lnTo>
                  <a:lnTo>
                    <a:pt x="4511" y="10080"/>
                  </a:lnTo>
                  <a:lnTo>
                    <a:pt x="4229" y="10292"/>
                  </a:lnTo>
                  <a:lnTo>
                    <a:pt x="3947" y="10362"/>
                  </a:lnTo>
                  <a:lnTo>
                    <a:pt x="3665" y="10362"/>
                  </a:lnTo>
                  <a:lnTo>
                    <a:pt x="3595" y="10292"/>
                  </a:lnTo>
                  <a:lnTo>
                    <a:pt x="3524" y="10151"/>
                  </a:lnTo>
                  <a:lnTo>
                    <a:pt x="3383" y="9798"/>
                  </a:lnTo>
                  <a:lnTo>
                    <a:pt x="3454" y="9516"/>
                  </a:lnTo>
                  <a:lnTo>
                    <a:pt x="3665" y="9164"/>
                  </a:lnTo>
                  <a:lnTo>
                    <a:pt x="4370" y="8388"/>
                  </a:lnTo>
                  <a:lnTo>
                    <a:pt x="5216" y="7684"/>
                  </a:lnTo>
                  <a:lnTo>
                    <a:pt x="5709" y="7120"/>
                  </a:lnTo>
                  <a:close/>
                  <a:moveTo>
                    <a:pt x="7894" y="6274"/>
                  </a:moveTo>
                  <a:lnTo>
                    <a:pt x="8388" y="7613"/>
                  </a:lnTo>
                  <a:lnTo>
                    <a:pt x="8670" y="8459"/>
                  </a:lnTo>
                  <a:lnTo>
                    <a:pt x="8810" y="9375"/>
                  </a:lnTo>
                  <a:lnTo>
                    <a:pt x="8881" y="9798"/>
                  </a:lnTo>
                  <a:lnTo>
                    <a:pt x="8881" y="10151"/>
                  </a:lnTo>
                  <a:lnTo>
                    <a:pt x="8810" y="10503"/>
                  </a:lnTo>
                  <a:lnTo>
                    <a:pt x="8670" y="10855"/>
                  </a:lnTo>
                  <a:lnTo>
                    <a:pt x="8529" y="11067"/>
                  </a:lnTo>
                  <a:lnTo>
                    <a:pt x="8247" y="11278"/>
                  </a:lnTo>
                  <a:lnTo>
                    <a:pt x="7894" y="11349"/>
                  </a:lnTo>
                  <a:lnTo>
                    <a:pt x="7471" y="11349"/>
                  </a:lnTo>
                  <a:lnTo>
                    <a:pt x="6978" y="11278"/>
                  </a:lnTo>
                  <a:lnTo>
                    <a:pt x="6625" y="11067"/>
                  </a:lnTo>
                  <a:lnTo>
                    <a:pt x="6414" y="10855"/>
                  </a:lnTo>
                  <a:lnTo>
                    <a:pt x="6344" y="10644"/>
                  </a:lnTo>
                  <a:lnTo>
                    <a:pt x="6273" y="10292"/>
                  </a:lnTo>
                  <a:lnTo>
                    <a:pt x="6344" y="10010"/>
                  </a:lnTo>
                  <a:lnTo>
                    <a:pt x="6625" y="9234"/>
                  </a:lnTo>
                  <a:lnTo>
                    <a:pt x="6978" y="8459"/>
                  </a:lnTo>
                  <a:lnTo>
                    <a:pt x="7401" y="7613"/>
                  </a:lnTo>
                  <a:lnTo>
                    <a:pt x="7753" y="6908"/>
                  </a:lnTo>
                  <a:lnTo>
                    <a:pt x="7894" y="6556"/>
                  </a:lnTo>
                  <a:lnTo>
                    <a:pt x="7894" y="6274"/>
                  </a:lnTo>
                  <a:close/>
                  <a:moveTo>
                    <a:pt x="7189" y="1"/>
                  </a:moveTo>
                  <a:lnTo>
                    <a:pt x="6978" y="71"/>
                  </a:lnTo>
                  <a:lnTo>
                    <a:pt x="6696" y="353"/>
                  </a:lnTo>
                  <a:lnTo>
                    <a:pt x="6485" y="494"/>
                  </a:lnTo>
                  <a:lnTo>
                    <a:pt x="6344" y="706"/>
                  </a:lnTo>
                  <a:lnTo>
                    <a:pt x="6203" y="1199"/>
                  </a:lnTo>
                  <a:lnTo>
                    <a:pt x="6132" y="1692"/>
                  </a:lnTo>
                  <a:lnTo>
                    <a:pt x="6062" y="2256"/>
                  </a:lnTo>
                  <a:lnTo>
                    <a:pt x="5921" y="2891"/>
                  </a:lnTo>
                  <a:lnTo>
                    <a:pt x="5780" y="3384"/>
                  </a:lnTo>
                  <a:lnTo>
                    <a:pt x="5568" y="3877"/>
                  </a:lnTo>
                  <a:lnTo>
                    <a:pt x="5357" y="4089"/>
                  </a:lnTo>
                  <a:lnTo>
                    <a:pt x="5145" y="4300"/>
                  </a:lnTo>
                  <a:lnTo>
                    <a:pt x="4581" y="4582"/>
                  </a:lnTo>
                  <a:lnTo>
                    <a:pt x="4018" y="4864"/>
                  </a:lnTo>
                  <a:lnTo>
                    <a:pt x="2819" y="5217"/>
                  </a:lnTo>
                  <a:lnTo>
                    <a:pt x="2255" y="5428"/>
                  </a:lnTo>
                  <a:lnTo>
                    <a:pt x="1692" y="5710"/>
                  </a:lnTo>
                  <a:lnTo>
                    <a:pt x="1128" y="6062"/>
                  </a:lnTo>
                  <a:lnTo>
                    <a:pt x="634" y="6626"/>
                  </a:lnTo>
                  <a:lnTo>
                    <a:pt x="282" y="7190"/>
                  </a:lnTo>
                  <a:lnTo>
                    <a:pt x="71" y="7825"/>
                  </a:lnTo>
                  <a:lnTo>
                    <a:pt x="0" y="8459"/>
                  </a:lnTo>
                  <a:lnTo>
                    <a:pt x="0" y="9093"/>
                  </a:lnTo>
                  <a:lnTo>
                    <a:pt x="71" y="9375"/>
                  </a:lnTo>
                  <a:lnTo>
                    <a:pt x="211" y="9587"/>
                  </a:lnTo>
                  <a:lnTo>
                    <a:pt x="352" y="9869"/>
                  </a:lnTo>
                  <a:lnTo>
                    <a:pt x="564" y="10010"/>
                  </a:lnTo>
                  <a:lnTo>
                    <a:pt x="846" y="10151"/>
                  </a:lnTo>
                  <a:lnTo>
                    <a:pt x="1128" y="10221"/>
                  </a:lnTo>
                  <a:lnTo>
                    <a:pt x="1903" y="10221"/>
                  </a:lnTo>
                  <a:lnTo>
                    <a:pt x="1339" y="10644"/>
                  </a:lnTo>
                  <a:lnTo>
                    <a:pt x="916" y="10926"/>
                  </a:lnTo>
                  <a:lnTo>
                    <a:pt x="564" y="11278"/>
                  </a:lnTo>
                  <a:lnTo>
                    <a:pt x="282" y="11701"/>
                  </a:lnTo>
                  <a:lnTo>
                    <a:pt x="141" y="12054"/>
                  </a:lnTo>
                  <a:lnTo>
                    <a:pt x="141" y="12195"/>
                  </a:lnTo>
                  <a:lnTo>
                    <a:pt x="211" y="12406"/>
                  </a:lnTo>
                  <a:lnTo>
                    <a:pt x="282" y="12547"/>
                  </a:lnTo>
                  <a:lnTo>
                    <a:pt x="493" y="12758"/>
                  </a:lnTo>
                  <a:lnTo>
                    <a:pt x="775" y="12899"/>
                  </a:lnTo>
                  <a:lnTo>
                    <a:pt x="1057" y="12970"/>
                  </a:lnTo>
                  <a:lnTo>
                    <a:pt x="1269" y="12899"/>
                  </a:lnTo>
                  <a:lnTo>
                    <a:pt x="1410" y="12829"/>
                  </a:lnTo>
                  <a:lnTo>
                    <a:pt x="1551" y="12688"/>
                  </a:lnTo>
                  <a:lnTo>
                    <a:pt x="1692" y="12547"/>
                  </a:lnTo>
                  <a:lnTo>
                    <a:pt x="1903" y="12054"/>
                  </a:lnTo>
                  <a:lnTo>
                    <a:pt x="2044" y="11560"/>
                  </a:lnTo>
                  <a:lnTo>
                    <a:pt x="2115" y="10996"/>
                  </a:lnTo>
                  <a:lnTo>
                    <a:pt x="2185" y="10573"/>
                  </a:lnTo>
                  <a:lnTo>
                    <a:pt x="2326" y="10292"/>
                  </a:lnTo>
                  <a:lnTo>
                    <a:pt x="2467" y="10714"/>
                  </a:lnTo>
                  <a:lnTo>
                    <a:pt x="2678" y="11067"/>
                  </a:lnTo>
                  <a:lnTo>
                    <a:pt x="3031" y="11278"/>
                  </a:lnTo>
                  <a:lnTo>
                    <a:pt x="3313" y="11490"/>
                  </a:lnTo>
                  <a:lnTo>
                    <a:pt x="4088" y="11490"/>
                  </a:lnTo>
                  <a:lnTo>
                    <a:pt x="4511" y="11419"/>
                  </a:lnTo>
                  <a:lnTo>
                    <a:pt x="4863" y="11208"/>
                  </a:lnTo>
                  <a:lnTo>
                    <a:pt x="4581" y="11772"/>
                  </a:lnTo>
                  <a:lnTo>
                    <a:pt x="4300" y="12265"/>
                  </a:lnTo>
                  <a:lnTo>
                    <a:pt x="4018" y="12829"/>
                  </a:lnTo>
                  <a:lnTo>
                    <a:pt x="3947" y="13393"/>
                  </a:lnTo>
                  <a:lnTo>
                    <a:pt x="3947" y="13534"/>
                  </a:lnTo>
                  <a:lnTo>
                    <a:pt x="4018" y="13675"/>
                  </a:lnTo>
                  <a:lnTo>
                    <a:pt x="4159" y="13816"/>
                  </a:lnTo>
                  <a:lnTo>
                    <a:pt x="4370" y="13816"/>
                  </a:lnTo>
                  <a:lnTo>
                    <a:pt x="4722" y="13675"/>
                  </a:lnTo>
                  <a:lnTo>
                    <a:pt x="5145" y="13534"/>
                  </a:lnTo>
                  <a:lnTo>
                    <a:pt x="5357" y="13322"/>
                  </a:lnTo>
                  <a:lnTo>
                    <a:pt x="5498" y="13040"/>
                  </a:lnTo>
                  <a:lnTo>
                    <a:pt x="5568" y="12688"/>
                  </a:lnTo>
                  <a:lnTo>
                    <a:pt x="5568" y="12336"/>
                  </a:lnTo>
                  <a:lnTo>
                    <a:pt x="5427" y="11631"/>
                  </a:lnTo>
                  <a:lnTo>
                    <a:pt x="5427" y="11278"/>
                  </a:lnTo>
                  <a:lnTo>
                    <a:pt x="5498" y="10996"/>
                  </a:lnTo>
                  <a:lnTo>
                    <a:pt x="5709" y="11419"/>
                  </a:lnTo>
                  <a:lnTo>
                    <a:pt x="6062" y="11772"/>
                  </a:lnTo>
                  <a:lnTo>
                    <a:pt x="6485" y="12054"/>
                  </a:lnTo>
                  <a:lnTo>
                    <a:pt x="6978" y="12265"/>
                  </a:lnTo>
                  <a:lnTo>
                    <a:pt x="7471" y="12336"/>
                  </a:lnTo>
                  <a:lnTo>
                    <a:pt x="8035" y="12336"/>
                  </a:lnTo>
                  <a:lnTo>
                    <a:pt x="8529" y="12265"/>
                  </a:lnTo>
                  <a:lnTo>
                    <a:pt x="8951" y="12054"/>
                  </a:lnTo>
                  <a:lnTo>
                    <a:pt x="9374" y="11701"/>
                  </a:lnTo>
                  <a:lnTo>
                    <a:pt x="9656" y="11278"/>
                  </a:lnTo>
                  <a:lnTo>
                    <a:pt x="9797" y="10855"/>
                  </a:lnTo>
                  <a:lnTo>
                    <a:pt x="9797" y="10362"/>
                  </a:lnTo>
                  <a:lnTo>
                    <a:pt x="9797" y="9869"/>
                  </a:lnTo>
                  <a:lnTo>
                    <a:pt x="9656" y="9375"/>
                  </a:lnTo>
                  <a:lnTo>
                    <a:pt x="9445" y="8318"/>
                  </a:lnTo>
                  <a:lnTo>
                    <a:pt x="9092" y="6979"/>
                  </a:lnTo>
                  <a:lnTo>
                    <a:pt x="8881" y="6274"/>
                  </a:lnTo>
                  <a:lnTo>
                    <a:pt x="8599" y="5499"/>
                  </a:lnTo>
                  <a:lnTo>
                    <a:pt x="8247" y="4794"/>
                  </a:lnTo>
                  <a:lnTo>
                    <a:pt x="7894" y="4159"/>
                  </a:lnTo>
                  <a:lnTo>
                    <a:pt x="7401" y="3595"/>
                  </a:lnTo>
                  <a:lnTo>
                    <a:pt x="7119" y="3384"/>
                  </a:lnTo>
                  <a:lnTo>
                    <a:pt x="6837" y="3243"/>
                  </a:lnTo>
                  <a:lnTo>
                    <a:pt x="7119" y="2820"/>
                  </a:lnTo>
                  <a:lnTo>
                    <a:pt x="7330" y="2256"/>
                  </a:lnTo>
                  <a:lnTo>
                    <a:pt x="7542" y="1622"/>
                  </a:lnTo>
                  <a:lnTo>
                    <a:pt x="7612" y="988"/>
                  </a:lnTo>
                  <a:lnTo>
                    <a:pt x="7612" y="424"/>
                  </a:lnTo>
                  <a:lnTo>
                    <a:pt x="7612" y="212"/>
                  </a:lnTo>
                  <a:lnTo>
                    <a:pt x="7471" y="71"/>
                  </a:lnTo>
                  <a:lnTo>
                    <a:pt x="73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1750550" y="2135900"/>
              <a:ext cx="260825" cy="227350"/>
            </a:xfrm>
            <a:custGeom>
              <a:avLst/>
              <a:gdLst/>
              <a:ahLst/>
              <a:cxnLst/>
              <a:rect l="l" t="t" r="r" b="b"/>
              <a:pathLst>
                <a:path w="10433" h="9094" extrusionOk="0">
                  <a:moveTo>
                    <a:pt x="7049" y="1199"/>
                  </a:moveTo>
                  <a:lnTo>
                    <a:pt x="7472" y="1340"/>
                  </a:lnTo>
                  <a:lnTo>
                    <a:pt x="7895" y="1481"/>
                  </a:lnTo>
                  <a:lnTo>
                    <a:pt x="8247" y="1692"/>
                  </a:lnTo>
                  <a:lnTo>
                    <a:pt x="8529" y="2045"/>
                  </a:lnTo>
                  <a:lnTo>
                    <a:pt x="8670" y="2397"/>
                  </a:lnTo>
                  <a:lnTo>
                    <a:pt x="8811" y="2820"/>
                  </a:lnTo>
                  <a:lnTo>
                    <a:pt x="8600" y="2397"/>
                  </a:lnTo>
                  <a:lnTo>
                    <a:pt x="8318" y="2115"/>
                  </a:lnTo>
                  <a:lnTo>
                    <a:pt x="8106" y="1904"/>
                  </a:lnTo>
                  <a:lnTo>
                    <a:pt x="7895" y="1833"/>
                  </a:lnTo>
                  <a:lnTo>
                    <a:pt x="7684" y="1833"/>
                  </a:lnTo>
                  <a:lnTo>
                    <a:pt x="7402" y="1904"/>
                  </a:lnTo>
                  <a:lnTo>
                    <a:pt x="6908" y="1904"/>
                  </a:lnTo>
                  <a:lnTo>
                    <a:pt x="6767" y="1974"/>
                  </a:lnTo>
                  <a:lnTo>
                    <a:pt x="6062" y="2186"/>
                  </a:lnTo>
                  <a:lnTo>
                    <a:pt x="5287" y="2397"/>
                  </a:lnTo>
                  <a:lnTo>
                    <a:pt x="4794" y="2538"/>
                  </a:lnTo>
                  <a:lnTo>
                    <a:pt x="4512" y="2468"/>
                  </a:lnTo>
                  <a:lnTo>
                    <a:pt x="4441" y="2397"/>
                  </a:lnTo>
                  <a:lnTo>
                    <a:pt x="4441" y="2327"/>
                  </a:lnTo>
                  <a:lnTo>
                    <a:pt x="4653" y="2115"/>
                  </a:lnTo>
                  <a:lnTo>
                    <a:pt x="4935" y="1904"/>
                  </a:lnTo>
                  <a:lnTo>
                    <a:pt x="5640" y="1481"/>
                  </a:lnTo>
                  <a:lnTo>
                    <a:pt x="6203" y="1199"/>
                  </a:lnTo>
                  <a:close/>
                  <a:moveTo>
                    <a:pt x="6485" y="3525"/>
                  </a:moveTo>
                  <a:lnTo>
                    <a:pt x="6626" y="3666"/>
                  </a:lnTo>
                  <a:lnTo>
                    <a:pt x="6697" y="3877"/>
                  </a:lnTo>
                  <a:lnTo>
                    <a:pt x="6697" y="4018"/>
                  </a:lnTo>
                  <a:lnTo>
                    <a:pt x="6697" y="4159"/>
                  </a:lnTo>
                  <a:lnTo>
                    <a:pt x="6556" y="4582"/>
                  </a:lnTo>
                  <a:lnTo>
                    <a:pt x="6274" y="4864"/>
                  </a:lnTo>
                  <a:lnTo>
                    <a:pt x="5992" y="5146"/>
                  </a:lnTo>
                  <a:lnTo>
                    <a:pt x="5710" y="5357"/>
                  </a:lnTo>
                  <a:lnTo>
                    <a:pt x="5428" y="5428"/>
                  </a:lnTo>
                  <a:lnTo>
                    <a:pt x="5287" y="5357"/>
                  </a:lnTo>
                  <a:lnTo>
                    <a:pt x="5146" y="5287"/>
                  </a:lnTo>
                  <a:lnTo>
                    <a:pt x="5076" y="5005"/>
                  </a:lnTo>
                  <a:lnTo>
                    <a:pt x="5076" y="4723"/>
                  </a:lnTo>
                  <a:lnTo>
                    <a:pt x="5287" y="4512"/>
                  </a:lnTo>
                  <a:lnTo>
                    <a:pt x="5499" y="4300"/>
                  </a:lnTo>
                  <a:lnTo>
                    <a:pt x="5358" y="4512"/>
                  </a:lnTo>
                  <a:lnTo>
                    <a:pt x="5217" y="4794"/>
                  </a:lnTo>
                  <a:lnTo>
                    <a:pt x="5287" y="5005"/>
                  </a:lnTo>
                  <a:lnTo>
                    <a:pt x="5358" y="5217"/>
                  </a:lnTo>
                  <a:lnTo>
                    <a:pt x="5569" y="5217"/>
                  </a:lnTo>
                  <a:lnTo>
                    <a:pt x="5710" y="5076"/>
                  </a:lnTo>
                  <a:lnTo>
                    <a:pt x="6062" y="4512"/>
                  </a:lnTo>
                  <a:lnTo>
                    <a:pt x="6344" y="3948"/>
                  </a:lnTo>
                  <a:lnTo>
                    <a:pt x="6485" y="3525"/>
                  </a:lnTo>
                  <a:close/>
                  <a:moveTo>
                    <a:pt x="9164" y="5076"/>
                  </a:moveTo>
                  <a:lnTo>
                    <a:pt x="9093" y="5569"/>
                  </a:lnTo>
                  <a:lnTo>
                    <a:pt x="8952" y="5992"/>
                  </a:lnTo>
                  <a:lnTo>
                    <a:pt x="8741" y="6415"/>
                  </a:lnTo>
                  <a:lnTo>
                    <a:pt x="8459" y="6767"/>
                  </a:lnTo>
                  <a:lnTo>
                    <a:pt x="7965" y="7190"/>
                  </a:lnTo>
                  <a:lnTo>
                    <a:pt x="7402" y="7542"/>
                  </a:lnTo>
                  <a:lnTo>
                    <a:pt x="6838" y="7683"/>
                  </a:lnTo>
                  <a:lnTo>
                    <a:pt x="6485" y="7754"/>
                  </a:lnTo>
                  <a:lnTo>
                    <a:pt x="6203" y="7683"/>
                  </a:lnTo>
                  <a:lnTo>
                    <a:pt x="6838" y="6979"/>
                  </a:lnTo>
                  <a:lnTo>
                    <a:pt x="7543" y="6274"/>
                  </a:lnTo>
                  <a:lnTo>
                    <a:pt x="8388" y="5639"/>
                  </a:lnTo>
                  <a:lnTo>
                    <a:pt x="9164" y="5076"/>
                  </a:lnTo>
                  <a:close/>
                  <a:moveTo>
                    <a:pt x="4089" y="3031"/>
                  </a:moveTo>
                  <a:lnTo>
                    <a:pt x="4089" y="3313"/>
                  </a:lnTo>
                  <a:lnTo>
                    <a:pt x="4018" y="3595"/>
                  </a:lnTo>
                  <a:lnTo>
                    <a:pt x="3736" y="4230"/>
                  </a:lnTo>
                  <a:lnTo>
                    <a:pt x="3384" y="4935"/>
                  </a:lnTo>
                  <a:lnTo>
                    <a:pt x="2961" y="5710"/>
                  </a:lnTo>
                  <a:lnTo>
                    <a:pt x="2891" y="6062"/>
                  </a:lnTo>
                  <a:lnTo>
                    <a:pt x="2750" y="6415"/>
                  </a:lnTo>
                  <a:lnTo>
                    <a:pt x="2820" y="6697"/>
                  </a:lnTo>
                  <a:lnTo>
                    <a:pt x="2891" y="6979"/>
                  </a:lnTo>
                  <a:lnTo>
                    <a:pt x="3102" y="7190"/>
                  </a:lnTo>
                  <a:lnTo>
                    <a:pt x="3455" y="7331"/>
                  </a:lnTo>
                  <a:lnTo>
                    <a:pt x="3948" y="7402"/>
                  </a:lnTo>
                  <a:lnTo>
                    <a:pt x="4653" y="7472"/>
                  </a:lnTo>
                  <a:lnTo>
                    <a:pt x="3877" y="7895"/>
                  </a:lnTo>
                  <a:lnTo>
                    <a:pt x="3243" y="8036"/>
                  </a:lnTo>
                  <a:lnTo>
                    <a:pt x="2679" y="8106"/>
                  </a:lnTo>
                  <a:lnTo>
                    <a:pt x="2256" y="8036"/>
                  </a:lnTo>
                  <a:lnTo>
                    <a:pt x="1904" y="7824"/>
                  </a:lnTo>
                  <a:lnTo>
                    <a:pt x="1692" y="7542"/>
                  </a:lnTo>
                  <a:lnTo>
                    <a:pt x="1551" y="7190"/>
                  </a:lnTo>
                  <a:lnTo>
                    <a:pt x="1481" y="6767"/>
                  </a:lnTo>
                  <a:lnTo>
                    <a:pt x="1551" y="6344"/>
                  </a:lnTo>
                  <a:lnTo>
                    <a:pt x="1692" y="5851"/>
                  </a:lnTo>
                  <a:lnTo>
                    <a:pt x="1833" y="5357"/>
                  </a:lnTo>
                  <a:lnTo>
                    <a:pt x="2115" y="4864"/>
                  </a:lnTo>
                  <a:lnTo>
                    <a:pt x="2397" y="4441"/>
                  </a:lnTo>
                  <a:lnTo>
                    <a:pt x="2750" y="4018"/>
                  </a:lnTo>
                  <a:lnTo>
                    <a:pt x="3173" y="3595"/>
                  </a:lnTo>
                  <a:lnTo>
                    <a:pt x="3595" y="3313"/>
                  </a:lnTo>
                  <a:lnTo>
                    <a:pt x="4089" y="3031"/>
                  </a:lnTo>
                  <a:close/>
                  <a:moveTo>
                    <a:pt x="6697" y="1"/>
                  </a:moveTo>
                  <a:lnTo>
                    <a:pt x="6203" y="71"/>
                  </a:lnTo>
                  <a:lnTo>
                    <a:pt x="5780" y="142"/>
                  </a:lnTo>
                  <a:lnTo>
                    <a:pt x="5358" y="353"/>
                  </a:lnTo>
                  <a:lnTo>
                    <a:pt x="4935" y="635"/>
                  </a:lnTo>
                  <a:lnTo>
                    <a:pt x="4723" y="776"/>
                  </a:lnTo>
                  <a:lnTo>
                    <a:pt x="4582" y="987"/>
                  </a:lnTo>
                  <a:lnTo>
                    <a:pt x="4371" y="1410"/>
                  </a:lnTo>
                  <a:lnTo>
                    <a:pt x="4159" y="1833"/>
                  </a:lnTo>
                  <a:lnTo>
                    <a:pt x="4089" y="2045"/>
                  </a:lnTo>
                  <a:lnTo>
                    <a:pt x="3948" y="2186"/>
                  </a:lnTo>
                  <a:lnTo>
                    <a:pt x="3595" y="2468"/>
                  </a:lnTo>
                  <a:lnTo>
                    <a:pt x="3173" y="2679"/>
                  </a:lnTo>
                  <a:lnTo>
                    <a:pt x="2679" y="2820"/>
                  </a:lnTo>
                  <a:lnTo>
                    <a:pt x="2186" y="3172"/>
                  </a:lnTo>
                  <a:lnTo>
                    <a:pt x="1410" y="3807"/>
                  </a:lnTo>
                  <a:lnTo>
                    <a:pt x="988" y="4230"/>
                  </a:lnTo>
                  <a:lnTo>
                    <a:pt x="706" y="4582"/>
                  </a:lnTo>
                  <a:lnTo>
                    <a:pt x="424" y="5076"/>
                  </a:lnTo>
                  <a:lnTo>
                    <a:pt x="212" y="5498"/>
                  </a:lnTo>
                  <a:lnTo>
                    <a:pt x="71" y="5992"/>
                  </a:lnTo>
                  <a:lnTo>
                    <a:pt x="1" y="6556"/>
                  </a:lnTo>
                  <a:lnTo>
                    <a:pt x="71" y="7261"/>
                  </a:lnTo>
                  <a:lnTo>
                    <a:pt x="212" y="7754"/>
                  </a:lnTo>
                  <a:lnTo>
                    <a:pt x="424" y="8177"/>
                  </a:lnTo>
                  <a:lnTo>
                    <a:pt x="635" y="8529"/>
                  </a:lnTo>
                  <a:lnTo>
                    <a:pt x="917" y="8811"/>
                  </a:lnTo>
                  <a:lnTo>
                    <a:pt x="1270" y="8952"/>
                  </a:lnTo>
                  <a:lnTo>
                    <a:pt x="1692" y="9023"/>
                  </a:lnTo>
                  <a:lnTo>
                    <a:pt x="2045" y="9093"/>
                  </a:lnTo>
                  <a:lnTo>
                    <a:pt x="2961" y="9023"/>
                  </a:lnTo>
                  <a:lnTo>
                    <a:pt x="3877" y="8811"/>
                  </a:lnTo>
                  <a:lnTo>
                    <a:pt x="5640" y="8388"/>
                  </a:lnTo>
                  <a:lnTo>
                    <a:pt x="6485" y="8388"/>
                  </a:lnTo>
                  <a:lnTo>
                    <a:pt x="7261" y="8459"/>
                  </a:lnTo>
                  <a:lnTo>
                    <a:pt x="7613" y="8529"/>
                  </a:lnTo>
                  <a:lnTo>
                    <a:pt x="8036" y="8459"/>
                  </a:lnTo>
                  <a:lnTo>
                    <a:pt x="8529" y="8247"/>
                  </a:lnTo>
                  <a:lnTo>
                    <a:pt x="9023" y="7965"/>
                  </a:lnTo>
                  <a:lnTo>
                    <a:pt x="9446" y="7472"/>
                  </a:lnTo>
                  <a:lnTo>
                    <a:pt x="9798" y="6979"/>
                  </a:lnTo>
                  <a:lnTo>
                    <a:pt x="10150" y="6415"/>
                  </a:lnTo>
                  <a:lnTo>
                    <a:pt x="10362" y="5851"/>
                  </a:lnTo>
                  <a:lnTo>
                    <a:pt x="10432" y="5217"/>
                  </a:lnTo>
                  <a:lnTo>
                    <a:pt x="10432" y="4582"/>
                  </a:lnTo>
                  <a:lnTo>
                    <a:pt x="10362" y="4018"/>
                  </a:lnTo>
                  <a:lnTo>
                    <a:pt x="10080" y="3384"/>
                  </a:lnTo>
                  <a:lnTo>
                    <a:pt x="10150" y="2891"/>
                  </a:lnTo>
                  <a:lnTo>
                    <a:pt x="10080" y="2468"/>
                  </a:lnTo>
                  <a:lnTo>
                    <a:pt x="10009" y="1974"/>
                  </a:lnTo>
                  <a:lnTo>
                    <a:pt x="9798" y="1622"/>
                  </a:lnTo>
                  <a:lnTo>
                    <a:pt x="9516" y="1199"/>
                  </a:lnTo>
                  <a:lnTo>
                    <a:pt x="9234" y="917"/>
                  </a:lnTo>
                  <a:lnTo>
                    <a:pt x="8882" y="635"/>
                  </a:lnTo>
                  <a:lnTo>
                    <a:pt x="8459" y="424"/>
                  </a:lnTo>
                  <a:lnTo>
                    <a:pt x="8036" y="212"/>
                  </a:lnTo>
                  <a:lnTo>
                    <a:pt x="7613" y="71"/>
                  </a:lnTo>
                  <a:lnTo>
                    <a:pt x="7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1133825" y="238125"/>
              <a:ext cx="246725" cy="246700"/>
            </a:xfrm>
            <a:custGeom>
              <a:avLst/>
              <a:gdLst/>
              <a:ahLst/>
              <a:cxnLst/>
              <a:rect l="l" t="t" r="r" b="b"/>
              <a:pathLst>
                <a:path w="9869" h="9868" extrusionOk="0">
                  <a:moveTo>
                    <a:pt x="4652" y="564"/>
                  </a:moveTo>
                  <a:lnTo>
                    <a:pt x="4934" y="634"/>
                  </a:lnTo>
                  <a:lnTo>
                    <a:pt x="5216" y="775"/>
                  </a:lnTo>
                  <a:lnTo>
                    <a:pt x="5428" y="987"/>
                  </a:lnTo>
                  <a:lnTo>
                    <a:pt x="5569" y="1198"/>
                  </a:lnTo>
                  <a:lnTo>
                    <a:pt x="5639" y="1480"/>
                  </a:lnTo>
                  <a:lnTo>
                    <a:pt x="5639" y="1762"/>
                  </a:lnTo>
                  <a:lnTo>
                    <a:pt x="5639" y="2044"/>
                  </a:lnTo>
                  <a:lnTo>
                    <a:pt x="5428" y="2608"/>
                  </a:lnTo>
                  <a:lnTo>
                    <a:pt x="4934" y="3736"/>
                  </a:lnTo>
                  <a:lnTo>
                    <a:pt x="4793" y="4229"/>
                  </a:lnTo>
                  <a:lnTo>
                    <a:pt x="4723" y="4370"/>
                  </a:lnTo>
                  <a:lnTo>
                    <a:pt x="4793" y="4511"/>
                  </a:lnTo>
                  <a:lnTo>
                    <a:pt x="3807" y="3877"/>
                  </a:lnTo>
                  <a:lnTo>
                    <a:pt x="2961" y="3172"/>
                  </a:lnTo>
                  <a:lnTo>
                    <a:pt x="2749" y="2960"/>
                  </a:lnTo>
                  <a:lnTo>
                    <a:pt x="2608" y="2749"/>
                  </a:lnTo>
                  <a:lnTo>
                    <a:pt x="2538" y="2467"/>
                  </a:lnTo>
                  <a:lnTo>
                    <a:pt x="2538" y="2255"/>
                  </a:lnTo>
                  <a:lnTo>
                    <a:pt x="2608" y="1974"/>
                  </a:lnTo>
                  <a:lnTo>
                    <a:pt x="2679" y="1762"/>
                  </a:lnTo>
                  <a:lnTo>
                    <a:pt x="2961" y="1339"/>
                  </a:lnTo>
                  <a:lnTo>
                    <a:pt x="3384" y="916"/>
                  </a:lnTo>
                  <a:lnTo>
                    <a:pt x="3877" y="705"/>
                  </a:lnTo>
                  <a:lnTo>
                    <a:pt x="4371" y="564"/>
                  </a:lnTo>
                  <a:close/>
                  <a:moveTo>
                    <a:pt x="8106" y="2749"/>
                  </a:moveTo>
                  <a:lnTo>
                    <a:pt x="8318" y="2819"/>
                  </a:lnTo>
                  <a:lnTo>
                    <a:pt x="8529" y="2890"/>
                  </a:lnTo>
                  <a:lnTo>
                    <a:pt x="8670" y="2960"/>
                  </a:lnTo>
                  <a:lnTo>
                    <a:pt x="8811" y="3172"/>
                  </a:lnTo>
                  <a:lnTo>
                    <a:pt x="8952" y="3454"/>
                  </a:lnTo>
                  <a:lnTo>
                    <a:pt x="9022" y="3806"/>
                  </a:lnTo>
                  <a:lnTo>
                    <a:pt x="9093" y="4300"/>
                  </a:lnTo>
                  <a:lnTo>
                    <a:pt x="9022" y="4652"/>
                  </a:lnTo>
                  <a:lnTo>
                    <a:pt x="8882" y="5004"/>
                  </a:lnTo>
                  <a:lnTo>
                    <a:pt x="8741" y="5216"/>
                  </a:lnTo>
                  <a:lnTo>
                    <a:pt x="8459" y="5357"/>
                  </a:lnTo>
                  <a:lnTo>
                    <a:pt x="8177" y="5498"/>
                  </a:lnTo>
                  <a:lnTo>
                    <a:pt x="7190" y="5498"/>
                  </a:lnTo>
                  <a:lnTo>
                    <a:pt x="6837" y="5357"/>
                  </a:lnTo>
                  <a:lnTo>
                    <a:pt x="6556" y="5286"/>
                  </a:lnTo>
                  <a:lnTo>
                    <a:pt x="6274" y="5075"/>
                  </a:lnTo>
                  <a:lnTo>
                    <a:pt x="6133" y="4863"/>
                  </a:lnTo>
                  <a:lnTo>
                    <a:pt x="5992" y="4652"/>
                  </a:lnTo>
                  <a:lnTo>
                    <a:pt x="5921" y="4441"/>
                  </a:lnTo>
                  <a:lnTo>
                    <a:pt x="5992" y="4159"/>
                  </a:lnTo>
                  <a:lnTo>
                    <a:pt x="6767" y="3454"/>
                  </a:lnTo>
                  <a:lnTo>
                    <a:pt x="7260" y="3101"/>
                  </a:lnTo>
                  <a:lnTo>
                    <a:pt x="7683" y="2890"/>
                  </a:lnTo>
                  <a:lnTo>
                    <a:pt x="8106" y="2749"/>
                  </a:lnTo>
                  <a:close/>
                  <a:moveTo>
                    <a:pt x="3384" y="5357"/>
                  </a:moveTo>
                  <a:lnTo>
                    <a:pt x="4300" y="5427"/>
                  </a:lnTo>
                  <a:lnTo>
                    <a:pt x="4089" y="6273"/>
                  </a:lnTo>
                  <a:lnTo>
                    <a:pt x="3948" y="6837"/>
                  </a:lnTo>
                  <a:lnTo>
                    <a:pt x="3736" y="7401"/>
                  </a:lnTo>
                  <a:lnTo>
                    <a:pt x="3454" y="7965"/>
                  </a:lnTo>
                  <a:lnTo>
                    <a:pt x="3102" y="8388"/>
                  </a:lnTo>
                  <a:lnTo>
                    <a:pt x="2961" y="8599"/>
                  </a:lnTo>
                  <a:lnTo>
                    <a:pt x="2749" y="8740"/>
                  </a:lnTo>
                  <a:lnTo>
                    <a:pt x="2538" y="8811"/>
                  </a:lnTo>
                  <a:lnTo>
                    <a:pt x="2327" y="8811"/>
                  </a:lnTo>
                  <a:lnTo>
                    <a:pt x="1904" y="8740"/>
                  </a:lnTo>
                  <a:lnTo>
                    <a:pt x="1551" y="8599"/>
                  </a:lnTo>
                  <a:lnTo>
                    <a:pt x="1340" y="8317"/>
                  </a:lnTo>
                  <a:lnTo>
                    <a:pt x="1128" y="8035"/>
                  </a:lnTo>
                  <a:lnTo>
                    <a:pt x="1058" y="7683"/>
                  </a:lnTo>
                  <a:lnTo>
                    <a:pt x="987" y="7260"/>
                  </a:lnTo>
                  <a:lnTo>
                    <a:pt x="987" y="6907"/>
                  </a:lnTo>
                  <a:lnTo>
                    <a:pt x="1058" y="6485"/>
                  </a:lnTo>
                  <a:lnTo>
                    <a:pt x="1128" y="6203"/>
                  </a:lnTo>
                  <a:lnTo>
                    <a:pt x="1269" y="6062"/>
                  </a:lnTo>
                  <a:lnTo>
                    <a:pt x="1410" y="5850"/>
                  </a:lnTo>
                  <a:lnTo>
                    <a:pt x="1551" y="5709"/>
                  </a:lnTo>
                  <a:lnTo>
                    <a:pt x="1974" y="5498"/>
                  </a:lnTo>
                  <a:lnTo>
                    <a:pt x="2397" y="5427"/>
                  </a:lnTo>
                  <a:lnTo>
                    <a:pt x="2890" y="5357"/>
                  </a:lnTo>
                  <a:close/>
                  <a:moveTo>
                    <a:pt x="5992" y="5780"/>
                  </a:moveTo>
                  <a:lnTo>
                    <a:pt x="6203" y="5850"/>
                  </a:lnTo>
                  <a:lnTo>
                    <a:pt x="6485" y="5991"/>
                  </a:lnTo>
                  <a:lnTo>
                    <a:pt x="7331" y="6414"/>
                  </a:lnTo>
                  <a:lnTo>
                    <a:pt x="8036" y="6907"/>
                  </a:lnTo>
                  <a:lnTo>
                    <a:pt x="8318" y="7119"/>
                  </a:lnTo>
                  <a:lnTo>
                    <a:pt x="8388" y="7330"/>
                  </a:lnTo>
                  <a:lnTo>
                    <a:pt x="8388" y="7471"/>
                  </a:lnTo>
                  <a:lnTo>
                    <a:pt x="8318" y="7683"/>
                  </a:lnTo>
                  <a:lnTo>
                    <a:pt x="8106" y="7965"/>
                  </a:lnTo>
                  <a:lnTo>
                    <a:pt x="7895" y="8176"/>
                  </a:lnTo>
                  <a:lnTo>
                    <a:pt x="7260" y="8599"/>
                  </a:lnTo>
                  <a:lnTo>
                    <a:pt x="6908" y="8740"/>
                  </a:lnTo>
                  <a:lnTo>
                    <a:pt x="6556" y="8881"/>
                  </a:lnTo>
                  <a:lnTo>
                    <a:pt x="6203" y="8952"/>
                  </a:lnTo>
                  <a:lnTo>
                    <a:pt x="5498" y="8952"/>
                  </a:lnTo>
                  <a:lnTo>
                    <a:pt x="5216" y="8811"/>
                  </a:lnTo>
                  <a:lnTo>
                    <a:pt x="5005" y="8529"/>
                  </a:lnTo>
                  <a:lnTo>
                    <a:pt x="4864" y="8247"/>
                  </a:lnTo>
                  <a:lnTo>
                    <a:pt x="4793" y="7753"/>
                  </a:lnTo>
                  <a:lnTo>
                    <a:pt x="4723" y="7189"/>
                  </a:lnTo>
                  <a:lnTo>
                    <a:pt x="4864" y="6696"/>
                  </a:lnTo>
                  <a:lnTo>
                    <a:pt x="4934" y="6344"/>
                  </a:lnTo>
                  <a:lnTo>
                    <a:pt x="5005" y="5991"/>
                  </a:lnTo>
                  <a:lnTo>
                    <a:pt x="5075" y="5850"/>
                  </a:lnTo>
                  <a:lnTo>
                    <a:pt x="5287" y="5780"/>
                  </a:lnTo>
                  <a:close/>
                  <a:moveTo>
                    <a:pt x="4723" y="0"/>
                  </a:moveTo>
                  <a:lnTo>
                    <a:pt x="4089" y="70"/>
                  </a:lnTo>
                  <a:lnTo>
                    <a:pt x="3384" y="352"/>
                  </a:lnTo>
                  <a:lnTo>
                    <a:pt x="2820" y="705"/>
                  </a:lnTo>
                  <a:lnTo>
                    <a:pt x="2256" y="1198"/>
                  </a:lnTo>
                  <a:lnTo>
                    <a:pt x="1904" y="1762"/>
                  </a:lnTo>
                  <a:lnTo>
                    <a:pt x="1763" y="2044"/>
                  </a:lnTo>
                  <a:lnTo>
                    <a:pt x="1622" y="2326"/>
                  </a:lnTo>
                  <a:lnTo>
                    <a:pt x="1622" y="2678"/>
                  </a:lnTo>
                  <a:lnTo>
                    <a:pt x="1622" y="2960"/>
                  </a:lnTo>
                  <a:lnTo>
                    <a:pt x="1763" y="3242"/>
                  </a:lnTo>
                  <a:lnTo>
                    <a:pt x="1904" y="3524"/>
                  </a:lnTo>
                  <a:lnTo>
                    <a:pt x="2115" y="3806"/>
                  </a:lnTo>
                  <a:lnTo>
                    <a:pt x="2467" y="4088"/>
                  </a:lnTo>
                  <a:lnTo>
                    <a:pt x="2890" y="4300"/>
                  </a:lnTo>
                  <a:lnTo>
                    <a:pt x="3384" y="4511"/>
                  </a:lnTo>
                  <a:lnTo>
                    <a:pt x="4018" y="4722"/>
                  </a:lnTo>
                  <a:lnTo>
                    <a:pt x="4723" y="4863"/>
                  </a:lnTo>
                  <a:lnTo>
                    <a:pt x="4582" y="5004"/>
                  </a:lnTo>
                  <a:lnTo>
                    <a:pt x="4371" y="5075"/>
                  </a:lnTo>
                  <a:lnTo>
                    <a:pt x="3877" y="5075"/>
                  </a:lnTo>
                  <a:lnTo>
                    <a:pt x="2538" y="4863"/>
                  </a:lnTo>
                  <a:lnTo>
                    <a:pt x="1833" y="4793"/>
                  </a:lnTo>
                  <a:lnTo>
                    <a:pt x="1481" y="4863"/>
                  </a:lnTo>
                  <a:lnTo>
                    <a:pt x="1128" y="5004"/>
                  </a:lnTo>
                  <a:lnTo>
                    <a:pt x="846" y="5145"/>
                  </a:lnTo>
                  <a:lnTo>
                    <a:pt x="564" y="5427"/>
                  </a:lnTo>
                  <a:lnTo>
                    <a:pt x="283" y="5780"/>
                  </a:lnTo>
                  <a:lnTo>
                    <a:pt x="142" y="6273"/>
                  </a:lnTo>
                  <a:lnTo>
                    <a:pt x="71" y="6626"/>
                  </a:lnTo>
                  <a:lnTo>
                    <a:pt x="1" y="7048"/>
                  </a:lnTo>
                  <a:lnTo>
                    <a:pt x="71" y="7401"/>
                  </a:lnTo>
                  <a:lnTo>
                    <a:pt x="142" y="7753"/>
                  </a:lnTo>
                  <a:lnTo>
                    <a:pt x="212" y="8176"/>
                  </a:lnTo>
                  <a:lnTo>
                    <a:pt x="423" y="8529"/>
                  </a:lnTo>
                  <a:lnTo>
                    <a:pt x="564" y="8811"/>
                  </a:lnTo>
                  <a:lnTo>
                    <a:pt x="846" y="9163"/>
                  </a:lnTo>
                  <a:lnTo>
                    <a:pt x="1058" y="9374"/>
                  </a:lnTo>
                  <a:lnTo>
                    <a:pt x="1340" y="9586"/>
                  </a:lnTo>
                  <a:lnTo>
                    <a:pt x="1692" y="9727"/>
                  </a:lnTo>
                  <a:lnTo>
                    <a:pt x="1974" y="9868"/>
                  </a:lnTo>
                  <a:lnTo>
                    <a:pt x="2327" y="9868"/>
                  </a:lnTo>
                  <a:lnTo>
                    <a:pt x="2679" y="9797"/>
                  </a:lnTo>
                  <a:lnTo>
                    <a:pt x="3102" y="9656"/>
                  </a:lnTo>
                  <a:lnTo>
                    <a:pt x="3454" y="9374"/>
                  </a:lnTo>
                  <a:lnTo>
                    <a:pt x="4089" y="8670"/>
                  </a:lnTo>
                  <a:lnTo>
                    <a:pt x="4089" y="8952"/>
                  </a:lnTo>
                  <a:lnTo>
                    <a:pt x="4159" y="9163"/>
                  </a:lnTo>
                  <a:lnTo>
                    <a:pt x="4300" y="9304"/>
                  </a:lnTo>
                  <a:lnTo>
                    <a:pt x="4371" y="9445"/>
                  </a:lnTo>
                  <a:lnTo>
                    <a:pt x="4793" y="9656"/>
                  </a:lnTo>
                  <a:lnTo>
                    <a:pt x="5216" y="9797"/>
                  </a:lnTo>
                  <a:lnTo>
                    <a:pt x="5780" y="9797"/>
                  </a:lnTo>
                  <a:lnTo>
                    <a:pt x="6344" y="9656"/>
                  </a:lnTo>
                  <a:lnTo>
                    <a:pt x="6908" y="9515"/>
                  </a:lnTo>
                  <a:lnTo>
                    <a:pt x="7472" y="9304"/>
                  </a:lnTo>
                  <a:lnTo>
                    <a:pt x="8036" y="9022"/>
                  </a:lnTo>
                  <a:lnTo>
                    <a:pt x="8529" y="8670"/>
                  </a:lnTo>
                  <a:lnTo>
                    <a:pt x="8882" y="8317"/>
                  </a:lnTo>
                  <a:lnTo>
                    <a:pt x="9163" y="7894"/>
                  </a:lnTo>
                  <a:lnTo>
                    <a:pt x="9304" y="7542"/>
                  </a:lnTo>
                  <a:lnTo>
                    <a:pt x="9304" y="7330"/>
                  </a:lnTo>
                  <a:lnTo>
                    <a:pt x="9234" y="7119"/>
                  </a:lnTo>
                  <a:lnTo>
                    <a:pt x="9163" y="6907"/>
                  </a:lnTo>
                  <a:lnTo>
                    <a:pt x="9022" y="6696"/>
                  </a:lnTo>
                  <a:lnTo>
                    <a:pt x="8811" y="6485"/>
                  </a:lnTo>
                  <a:lnTo>
                    <a:pt x="8529" y="6344"/>
                  </a:lnTo>
                  <a:lnTo>
                    <a:pt x="9022" y="6132"/>
                  </a:lnTo>
                  <a:lnTo>
                    <a:pt x="9375" y="5780"/>
                  </a:lnTo>
                  <a:lnTo>
                    <a:pt x="9586" y="5427"/>
                  </a:lnTo>
                  <a:lnTo>
                    <a:pt x="9798" y="5004"/>
                  </a:lnTo>
                  <a:lnTo>
                    <a:pt x="9868" y="4511"/>
                  </a:lnTo>
                  <a:lnTo>
                    <a:pt x="9868" y="4018"/>
                  </a:lnTo>
                  <a:lnTo>
                    <a:pt x="9727" y="3595"/>
                  </a:lnTo>
                  <a:lnTo>
                    <a:pt x="9586" y="3101"/>
                  </a:lnTo>
                  <a:lnTo>
                    <a:pt x="9375" y="2678"/>
                  </a:lnTo>
                  <a:lnTo>
                    <a:pt x="9093" y="2396"/>
                  </a:lnTo>
                  <a:lnTo>
                    <a:pt x="8741" y="2115"/>
                  </a:lnTo>
                  <a:lnTo>
                    <a:pt x="8318" y="1974"/>
                  </a:lnTo>
                  <a:lnTo>
                    <a:pt x="7895" y="1903"/>
                  </a:lnTo>
                  <a:lnTo>
                    <a:pt x="7401" y="2044"/>
                  </a:lnTo>
                  <a:lnTo>
                    <a:pt x="6908" y="2255"/>
                  </a:lnTo>
                  <a:lnTo>
                    <a:pt x="6344" y="2749"/>
                  </a:lnTo>
                  <a:lnTo>
                    <a:pt x="6415" y="2115"/>
                  </a:lnTo>
                  <a:lnTo>
                    <a:pt x="6415" y="1621"/>
                  </a:lnTo>
                  <a:lnTo>
                    <a:pt x="6344" y="1198"/>
                  </a:lnTo>
                  <a:lnTo>
                    <a:pt x="6203" y="846"/>
                  </a:lnTo>
                  <a:lnTo>
                    <a:pt x="6062" y="564"/>
                  </a:lnTo>
                  <a:lnTo>
                    <a:pt x="5851" y="352"/>
                  </a:lnTo>
                  <a:lnTo>
                    <a:pt x="5569" y="141"/>
                  </a:lnTo>
                  <a:lnTo>
                    <a:pt x="5357" y="70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1" name="Google Shape;561;p9"/>
            <p:cNvGrpSpPr/>
            <p:nvPr/>
          </p:nvGrpSpPr>
          <p:grpSpPr>
            <a:xfrm>
              <a:off x="1863325" y="2900650"/>
              <a:ext cx="206200" cy="244975"/>
              <a:chOff x="4157100" y="2900650"/>
              <a:chExt cx="206200" cy="244975"/>
            </a:xfrm>
          </p:grpSpPr>
          <p:sp>
            <p:nvSpPr>
              <p:cNvPr id="562" name="Google Shape;562;p9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9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9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5" name="Google Shape;565;p9"/>
            <p:cNvGrpSpPr/>
            <p:nvPr/>
          </p:nvGrpSpPr>
          <p:grpSpPr>
            <a:xfrm>
              <a:off x="1923250" y="773800"/>
              <a:ext cx="290750" cy="361250"/>
              <a:chOff x="4217025" y="773800"/>
              <a:chExt cx="290750" cy="361250"/>
            </a:xfrm>
          </p:grpSpPr>
          <p:sp>
            <p:nvSpPr>
              <p:cNvPr id="566" name="Google Shape;566;p9"/>
              <p:cNvSpPr/>
              <p:nvPr/>
            </p:nvSpPr>
            <p:spPr>
              <a:xfrm>
                <a:off x="4231125" y="773800"/>
                <a:ext cx="56400" cy="135700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5428" extrusionOk="0">
                    <a:moveTo>
                      <a:pt x="423" y="1128"/>
                    </a:moveTo>
                    <a:lnTo>
                      <a:pt x="846" y="1762"/>
                    </a:lnTo>
                    <a:lnTo>
                      <a:pt x="1057" y="2397"/>
                    </a:lnTo>
                    <a:lnTo>
                      <a:pt x="1198" y="3102"/>
                    </a:lnTo>
                    <a:lnTo>
                      <a:pt x="1198" y="3806"/>
                    </a:lnTo>
                    <a:lnTo>
                      <a:pt x="987" y="3524"/>
                    </a:lnTo>
                    <a:lnTo>
                      <a:pt x="775" y="3243"/>
                    </a:lnTo>
                    <a:lnTo>
                      <a:pt x="634" y="2961"/>
                    </a:lnTo>
                    <a:lnTo>
                      <a:pt x="493" y="2608"/>
                    </a:lnTo>
                    <a:lnTo>
                      <a:pt x="423" y="1903"/>
                    </a:lnTo>
                    <a:lnTo>
                      <a:pt x="423" y="1128"/>
                    </a:lnTo>
                    <a:close/>
                    <a:moveTo>
                      <a:pt x="0" y="0"/>
                    </a:moveTo>
                    <a:lnTo>
                      <a:pt x="0" y="776"/>
                    </a:lnTo>
                    <a:lnTo>
                      <a:pt x="71" y="2467"/>
                    </a:lnTo>
                    <a:lnTo>
                      <a:pt x="212" y="3454"/>
                    </a:lnTo>
                    <a:lnTo>
                      <a:pt x="353" y="4300"/>
                    </a:lnTo>
                    <a:lnTo>
                      <a:pt x="493" y="4652"/>
                    </a:lnTo>
                    <a:lnTo>
                      <a:pt x="705" y="5005"/>
                    </a:lnTo>
                    <a:lnTo>
                      <a:pt x="916" y="5216"/>
                    </a:lnTo>
                    <a:lnTo>
                      <a:pt x="1128" y="5357"/>
                    </a:lnTo>
                    <a:lnTo>
                      <a:pt x="1480" y="5428"/>
                    </a:lnTo>
                    <a:lnTo>
                      <a:pt x="1762" y="5357"/>
                    </a:lnTo>
                    <a:lnTo>
                      <a:pt x="1974" y="5216"/>
                    </a:lnTo>
                    <a:lnTo>
                      <a:pt x="2115" y="4934"/>
                    </a:lnTo>
                    <a:lnTo>
                      <a:pt x="2185" y="4582"/>
                    </a:lnTo>
                    <a:lnTo>
                      <a:pt x="2256" y="4229"/>
                    </a:lnTo>
                    <a:lnTo>
                      <a:pt x="2185" y="3736"/>
                    </a:lnTo>
                    <a:lnTo>
                      <a:pt x="2115" y="3243"/>
                    </a:lnTo>
                    <a:lnTo>
                      <a:pt x="1974" y="2749"/>
                    </a:lnTo>
                    <a:lnTo>
                      <a:pt x="1833" y="2185"/>
                    </a:lnTo>
                    <a:lnTo>
                      <a:pt x="1621" y="1692"/>
                    </a:lnTo>
                    <a:lnTo>
                      <a:pt x="1339" y="1269"/>
                    </a:lnTo>
                    <a:lnTo>
                      <a:pt x="1057" y="846"/>
                    </a:lnTo>
                    <a:lnTo>
                      <a:pt x="705" y="423"/>
                    </a:lnTo>
                    <a:lnTo>
                      <a:pt x="35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9"/>
              <p:cNvSpPr/>
              <p:nvPr/>
            </p:nvSpPr>
            <p:spPr>
              <a:xfrm>
                <a:off x="4291025" y="858375"/>
                <a:ext cx="216750" cy="109275"/>
              </a:xfrm>
              <a:custGeom>
                <a:avLst/>
                <a:gdLst/>
                <a:ahLst/>
                <a:cxnLst/>
                <a:rect l="l" t="t" r="r" b="b"/>
                <a:pathLst>
                  <a:path w="8670" h="4371" extrusionOk="0">
                    <a:moveTo>
                      <a:pt x="5851" y="1904"/>
                    </a:moveTo>
                    <a:lnTo>
                      <a:pt x="5075" y="2397"/>
                    </a:lnTo>
                    <a:lnTo>
                      <a:pt x="4300" y="2820"/>
                    </a:lnTo>
                    <a:lnTo>
                      <a:pt x="3525" y="3102"/>
                    </a:lnTo>
                    <a:lnTo>
                      <a:pt x="2749" y="3313"/>
                    </a:lnTo>
                    <a:lnTo>
                      <a:pt x="1199" y="3595"/>
                    </a:lnTo>
                    <a:lnTo>
                      <a:pt x="2326" y="3031"/>
                    </a:lnTo>
                    <a:lnTo>
                      <a:pt x="3454" y="2608"/>
                    </a:lnTo>
                    <a:lnTo>
                      <a:pt x="4652" y="2186"/>
                    </a:lnTo>
                    <a:lnTo>
                      <a:pt x="5851" y="1904"/>
                    </a:lnTo>
                    <a:close/>
                    <a:moveTo>
                      <a:pt x="8388" y="0"/>
                    </a:moveTo>
                    <a:lnTo>
                      <a:pt x="8177" y="141"/>
                    </a:lnTo>
                    <a:lnTo>
                      <a:pt x="7472" y="423"/>
                    </a:lnTo>
                    <a:lnTo>
                      <a:pt x="6344" y="776"/>
                    </a:lnTo>
                    <a:lnTo>
                      <a:pt x="3454" y="1833"/>
                    </a:lnTo>
                    <a:lnTo>
                      <a:pt x="2045" y="2397"/>
                    </a:lnTo>
                    <a:lnTo>
                      <a:pt x="1410" y="2679"/>
                    </a:lnTo>
                    <a:lnTo>
                      <a:pt x="846" y="2961"/>
                    </a:lnTo>
                    <a:lnTo>
                      <a:pt x="423" y="3243"/>
                    </a:lnTo>
                    <a:lnTo>
                      <a:pt x="141" y="3595"/>
                    </a:lnTo>
                    <a:lnTo>
                      <a:pt x="1" y="3877"/>
                    </a:lnTo>
                    <a:lnTo>
                      <a:pt x="1" y="4018"/>
                    </a:lnTo>
                    <a:lnTo>
                      <a:pt x="1" y="4159"/>
                    </a:lnTo>
                    <a:lnTo>
                      <a:pt x="71" y="4230"/>
                    </a:lnTo>
                    <a:lnTo>
                      <a:pt x="282" y="4300"/>
                    </a:lnTo>
                    <a:lnTo>
                      <a:pt x="776" y="4371"/>
                    </a:lnTo>
                    <a:lnTo>
                      <a:pt x="1481" y="4300"/>
                    </a:lnTo>
                    <a:lnTo>
                      <a:pt x="2256" y="4230"/>
                    </a:lnTo>
                    <a:lnTo>
                      <a:pt x="3807" y="3877"/>
                    </a:lnTo>
                    <a:lnTo>
                      <a:pt x="4793" y="3525"/>
                    </a:lnTo>
                    <a:lnTo>
                      <a:pt x="5498" y="3313"/>
                    </a:lnTo>
                    <a:lnTo>
                      <a:pt x="6203" y="2961"/>
                    </a:lnTo>
                    <a:lnTo>
                      <a:pt x="6908" y="2608"/>
                    </a:lnTo>
                    <a:lnTo>
                      <a:pt x="7542" y="2186"/>
                    </a:lnTo>
                    <a:lnTo>
                      <a:pt x="7895" y="1692"/>
                    </a:lnTo>
                    <a:lnTo>
                      <a:pt x="8459" y="776"/>
                    </a:lnTo>
                    <a:lnTo>
                      <a:pt x="8600" y="423"/>
                    </a:lnTo>
                    <a:lnTo>
                      <a:pt x="8670" y="141"/>
                    </a:lnTo>
                    <a:lnTo>
                      <a:pt x="86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9"/>
              <p:cNvSpPr/>
              <p:nvPr/>
            </p:nvSpPr>
            <p:spPr>
              <a:xfrm>
                <a:off x="4217025" y="1004625"/>
                <a:ext cx="68750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2750" h="5217" extrusionOk="0">
                    <a:moveTo>
                      <a:pt x="1974" y="1"/>
                    </a:moveTo>
                    <a:lnTo>
                      <a:pt x="2115" y="142"/>
                    </a:lnTo>
                    <a:lnTo>
                      <a:pt x="2044" y="565"/>
                    </a:lnTo>
                    <a:lnTo>
                      <a:pt x="1833" y="1551"/>
                    </a:lnTo>
                    <a:lnTo>
                      <a:pt x="1480" y="2679"/>
                    </a:lnTo>
                    <a:lnTo>
                      <a:pt x="1269" y="3172"/>
                    </a:lnTo>
                    <a:lnTo>
                      <a:pt x="1057" y="3525"/>
                    </a:lnTo>
                    <a:lnTo>
                      <a:pt x="987" y="2891"/>
                    </a:lnTo>
                    <a:lnTo>
                      <a:pt x="1057" y="1833"/>
                    </a:lnTo>
                    <a:lnTo>
                      <a:pt x="1128" y="1340"/>
                    </a:lnTo>
                    <a:lnTo>
                      <a:pt x="1269" y="847"/>
                    </a:lnTo>
                    <a:lnTo>
                      <a:pt x="1410" y="494"/>
                    </a:lnTo>
                    <a:lnTo>
                      <a:pt x="1551" y="424"/>
                    </a:lnTo>
                    <a:lnTo>
                      <a:pt x="1621" y="353"/>
                    </a:lnTo>
                    <a:lnTo>
                      <a:pt x="1621" y="353"/>
                    </a:lnTo>
                    <a:lnTo>
                      <a:pt x="1410" y="424"/>
                    </a:lnTo>
                    <a:lnTo>
                      <a:pt x="1198" y="565"/>
                    </a:lnTo>
                    <a:lnTo>
                      <a:pt x="987" y="847"/>
                    </a:lnTo>
                    <a:lnTo>
                      <a:pt x="776" y="1128"/>
                    </a:lnTo>
                    <a:lnTo>
                      <a:pt x="423" y="1763"/>
                    </a:lnTo>
                    <a:lnTo>
                      <a:pt x="141" y="2538"/>
                    </a:lnTo>
                    <a:lnTo>
                      <a:pt x="0" y="3313"/>
                    </a:lnTo>
                    <a:lnTo>
                      <a:pt x="0" y="4018"/>
                    </a:lnTo>
                    <a:lnTo>
                      <a:pt x="0" y="4371"/>
                    </a:lnTo>
                    <a:lnTo>
                      <a:pt x="71" y="4653"/>
                    </a:lnTo>
                    <a:lnTo>
                      <a:pt x="212" y="4864"/>
                    </a:lnTo>
                    <a:lnTo>
                      <a:pt x="353" y="5005"/>
                    </a:lnTo>
                    <a:lnTo>
                      <a:pt x="705" y="5146"/>
                    </a:lnTo>
                    <a:lnTo>
                      <a:pt x="987" y="5217"/>
                    </a:lnTo>
                    <a:lnTo>
                      <a:pt x="1269" y="5076"/>
                    </a:lnTo>
                    <a:lnTo>
                      <a:pt x="1551" y="4935"/>
                    </a:lnTo>
                    <a:lnTo>
                      <a:pt x="1833" y="4653"/>
                    </a:lnTo>
                    <a:lnTo>
                      <a:pt x="2044" y="4300"/>
                    </a:lnTo>
                    <a:lnTo>
                      <a:pt x="2326" y="3877"/>
                    </a:lnTo>
                    <a:lnTo>
                      <a:pt x="2467" y="3454"/>
                    </a:lnTo>
                    <a:lnTo>
                      <a:pt x="2608" y="2961"/>
                    </a:lnTo>
                    <a:lnTo>
                      <a:pt x="2749" y="2468"/>
                    </a:lnTo>
                    <a:lnTo>
                      <a:pt x="2749" y="1974"/>
                    </a:lnTo>
                    <a:lnTo>
                      <a:pt x="2749" y="1481"/>
                    </a:lnTo>
                    <a:lnTo>
                      <a:pt x="2679" y="1058"/>
                    </a:lnTo>
                    <a:lnTo>
                      <a:pt x="2538" y="635"/>
                    </a:lnTo>
                    <a:lnTo>
                      <a:pt x="2326" y="283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9" name="Google Shape;569;p9"/>
            <p:cNvGrpSpPr/>
            <p:nvPr/>
          </p:nvGrpSpPr>
          <p:grpSpPr>
            <a:xfrm>
              <a:off x="959375" y="2320925"/>
              <a:ext cx="149800" cy="299575"/>
              <a:chOff x="3253150" y="2320925"/>
              <a:chExt cx="149800" cy="299575"/>
            </a:xfrm>
          </p:grpSpPr>
          <p:sp>
            <p:nvSpPr>
              <p:cNvPr id="570" name="Google Shape;570;p9"/>
              <p:cNvSpPr/>
              <p:nvPr/>
            </p:nvSpPr>
            <p:spPr>
              <a:xfrm>
                <a:off x="3290150" y="2476000"/>
                <a:ext cx="112800" cy="144500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5780" extrusionOk="0">
                    <a:moveTo>
                      <a:pt x="2397" y="1480"/>
                    </a:moveTo>
                    <a:lnTo>
                      <a:pt x="1622" y="2467"/>
                    </a:lnTo>
                    <a:lnTo>
                      <a:pt x="1199" y="3101"/>
                    </a:lnTo>
                    <a:lnTo>
                      <a:pt x="917" y="3665"/>
                    </a:lnTo>
                    <a:lnTo>
                      <a:pt x="1270" y="2749"/>
                    </a:lnTo>
                    <a:lnTo>
                      <a:pt x="1481" y="2397"/>
                    </a:lnTo>
                    <a:lnTo>
                      <a:pt x="1763" y="2044"/>
                    </a:lnTo>
                    <a:lnTo>
                      <a:pt x="2045" y="1762"/>
                    </a:lnTo>
                    <a:lnTo>
                      <a:pt x="2397" y="1480"/>
                    </a:lnTo>
                    <a:close/>
                    <a:moveTo>
                      <a:pt x="3455" y="1762"/>
                    </a:moveTo>
                    <a:lnTo>
                      <a:pt x="3384" y="2115"/>
                    </a:lnTo>
                    <a:lnTo>
                      <a:pt x="3173" y="2608"/>
                    </a:lnTo>
                    <a:lnTo>
                      <a:pt x="2820" y="3172"/>
                    </a:lnTo>
                    <a:lnTo>
                      <a:pt x="2468" y="3806"/>
                    </a:lnTo>
                    <a:lnTo>
                      <a:pt x="2045" y="4370"/>
                    </a:lnTo>
                    <a:lnTo>
                      <a:pt x="1833" y="4511"/>
                    </a:lnTo>
                    <a:lnTo>
                      <a:pt x="1622" y="4723"/>
                    </a:lnTo>
                    <a:lnTo>
                      <a:pt x="1411" y="4793"/>
                    </a:lnTo>
                    <a:lnTo>
                      <a:pt x="1199" y="4793"/>
                    </a:lnTo>
                    <a:lnTo>
                      <a:pt x="1058" y="4652"/>
                    </a:lnTo>
                    <a:lnTo>
                      <a:pt x="917" y="4511"/>
                    </a:lnTo>
                    <a:lnTo>
                      <a:pt x="1270" y="4229"/>
                    </a:lnTo>
                    <a:lnTo>
                      <a:pt x="1622" y="3877"/>
                    </a:lnTo>
                    <a:lnTo>
                      <a:pt x="1904" y="3524"/>
                    </a:lnTo>
                    <a:lnTo>
                      <a:pt x="2186" y="3101"/>
                    </a:lnTo>
                    <a:lnTo>
                      <a:pt x="3455" y="1762"/>
                    </a:lnTo>
                    <a:close/>
                    <a:moveTo>
                      <a:pt x="2609" y="0"/>
                    </a:moveTo>
                    <a:lnTo>
                      <a:pt x="2397" y="71"/>
                    </a:lnTo>
                    <a:lnTo>
                      <a:pt x="2186" y="212"/>
                    </a:lnTo>
                    <a:lnTo>
                      <a:pt x="2045" y="423"/>
                    </a:lnTo>
                    <a:lnTo>
                      <a:pt x="1833" y="705"/>
                    </a:lnTo>
                    <a:lnTo>
                      <a:pt x="1763" y="987"/>
                    </a:lnTo>
                    <a:lnTo>
                      <a:pt x="1763" y="1057"/>
                    </a:lnTo>
                    <a:lnTo>
                      <a:pt x="1833" y="1057"/>
                    </a:lnTo>
                    <a:lnTo>
                      <a:pt x="2045" y="1128"/>
                    </a:lnTo>
                    <a:lnTo>
                      <a:pt x="2256" y="1057"/>
                    </a:lnTo>
                    <a:lnTo>
                      <a:pt x="2820" y="916"/>
                    </a:lnTo>
                    <a:lnTo>
                      <a:pt x="3032" y="846"/>
                    </a:lnTo>
                    <a:lnTo>
                      <a:pt x="2609" y="1198"/>
                    </a:lnTo>
                    <a:lnTo>
                      <a:pt x="2115" y="1410"/>
                    </a:lnTo>
                    <a:lnTo>
                      <a:pt x="1199" y="1974"/>
                    </a:lnTo>
                    <a:lnTo>
                      <a:pt x="847" y="2256"/>
                    </a:lnTo>
                    <a:lnTo>
                      <a:pt x="494" y="2608"/>
                    </a:lnTo>
                    <a:lnTo>
                      <a:pt x="212" y="3101"/>
                    </a:lnTo>
                    <a:lnTo>
                      <a:pt x="1" y="3665"/>
                    </a:lnTo>
                    <a:lnTo>
                      <a:pt x="1" y="4229"/>
                    </a:lnTo>
                    <a:lnTo>
                      <a:pt x="71" y="4723"/>
                    </a:lnTo>
                    <a:lnTo>
                      <a:pt x="212" y="5145"/>
                    </a:lnTo>
                    <a:lnTo>
                      <a:pt x="494" y="5498"/>
                    </a:lnTo>
                    <a:lnTo>
                      <a:pt x="847" y="5709"/>
                    </a:lnTo>
                    <a:lnTo>
                      <a:pt x="1340" y="5780"/>
                    </a:lnTo>
                    <a:lnTo>
                      <a:pt x="1833" y="5709"/>
                    </a:lnTo>
                    <a:lnTo>
                      <a:pt x="2397" y="5427"/>
                    </a:lnTo>
                    <a:lnTo>
                      <a:pt x="2891" y="5005"/>
                    </a:lnTo>
                    <a:lnTo>
                      <a:pt x="3455" y="4441"/>
                    </a:lnTo>
                    <a:lnTo>
                      <a:pt x="3877" y="3736"/>
                    </a:lnTo>
                    <a:lnTo>
                      <a:pt x="4230" y="2960"/>
                    </a:lnTo>
                    <a:lnTo>
                      <a:pt x="4371" y="2608"/>
                    </a:lnTo>
                    <a:lnTo>
                      <a:pt x="4441" y="2185"/>
                    </a:lnTo>
                    <a:lnTo>
                      <a:pt x="4512" y="1833"/>
                    </a:lnTo>
                    <a:lnTo>
                      <a:pt x="4441" y="1480"/>
                    </a:lnTo>
                    <a:lnTo>
                      <a:pt x="4371" y="1128"/>
                    </a:lnTo>
                    <a:lnTo>
                      <a:pt x="4230" y="775"/>
                    </a:lnTo>
                    <a:lnTo>
                      <a:pt x="4018" y="494"/>
                    </a:lnTo>
                    <a:lnTo>
                      <a:pt x="3666" y="282"/>
                    </a:lnTo>
                    <a:lnTo>
                      <a:pt x="3384" y="141"/>
                    </a:lnTo>
                    <a:lnTo>
                      <a:pt x="310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9"/>
              <p:cNvSpPr/>
              <p:nvPr/>
            </p:nvSpPr>
            <p:spPr>
              <a:xfrm>
                <a:off x="3253150" y="2320925"/>
                <a:ext cx="100475" cy="130425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5217" extrusionOk="0">
                    <a:moveTo>
                      <a:pt x="2045" y="1128"/>
                    </a:moveTo>
                    <a:lnTo>
                      <a:pt x="2186" y="1199"/>
                    </a:lnTo>
                    <a:lnTo>
                      <a:pt x="2397" y="1410"/>
                    </a:lnTo>
                    <a:lnTo>
                      <a:pt x="2609" y="1763"/>
                    </a:lnTo>
                    <a:lnTo>
                      <a:pt x="2750" y="2256"/>
                    </a:lnTo>
                    <a:lnTo>
                      <a:pt x="2820" y="2749"/>
                    </a:lnTo>
                    <a:lnTo>
                      <a:pt x="2750" y="3243"/>
                    </a:lnTo>
                    <a:lnTo>
                      <a:pt x="2679" y="3525"/>
                    </a:lnTo>
                    <a:lnTo>
                      <a:pt x="2609" y="3736"/>
                    </a:lnTo>
                    <a:lnTo>
                      <a:pt x="2256" y="3243"/>
                    </a:lnTo>
                    <a:lnTo>
                      <a:pt x="1904" y="2608"/>
                    </a:lnTo>
                    <a:lnTo>
                      <a:pt x="1763" y="2327"/>
                    </a:lnTo>
                    <a:lnTo>
                      <a:pt x="1622" y="1974"/>
                    </a:lnTo>
                    <a:lnTo>
                      <a:pt x="1622" y="1692"/>
                    </a:lnTo>
                    <a:lnTo>
                      <a:pt x="1692" y="1410"/>
                    </a:lnTo>
                    <a:lnTo>
                      <a:pt x="1833" y="1269"/>
                    </a:lnTo>
                    <a:lnTo>
                      <a:pt x="1904" y="1128"/>
                    </a:lnTo>
                    <a:close/>
                    <a:moveTo>
                      <a:pt x="846" y="1481"/>
                    </a:moveTo>
                    <a:lnTo>
                      <a:pt x="987" y="1692"/>
                    </a:lnTo>
                    <a:lnTo>
                      <a:pt x="1128" y="2045"/>
                    </a:lnTo>
                    <a:lnTo>
                      <a:pt x="1199" y="2679"/>
                    </a:lnTo>
                    <a:lnTo>
                      <a:pt x="1340" y="3454"/>
                    </a:lnTo>
                    <a:lnTo>
                      <a:pt x="1481" y="3807"/>
                    </a:lnTo>
                    <a:lnTo>
                      <a:pt x="1622" y="4089"/>
                    </a:lnTo>
                    <a:lnTo>
                      <a:pt x="776" y="3454"/>
                    </a:lnTo>
                    <a:lnTo>
                      <a:pt x="706" y="3243"/>
                    </a:lnTo>
                    <a:lnTo>
                      <a:pt x="635" y="2961"/>
                    </a:lnTo>
                    <a:lnTo>
                      <a:pt x="635" y="2467"/>
                    </a:lnTo>
                    <a:lnTo>
                      <a:pt x="706" y="1974"/>
                    </a:lnTo>
                    <a:lnTo>
                      <a:pt x="846" y="1481"/>
                    </a:lnTo>
                    <a:close/>
                    <a:moveTo>
                      <a:pt x="2397" y="1"/>
                    </a:moveTo>
                    <a:lnTo>
                      <a:pt x="1974" y="71"/>
                    </a:lnTo>
                    <a:lnTo>
                      <a:pt x="1481" y="141"/>
                    </a:lnTo>
                    <a:lnTo>
                      <a:pt x="1058" y="423"/>
                    </a:lnTo>
                    <a:lnTo>
                      <a:pt x="706" y="705"/>
                    </a:lnTo>
                    <a:lnTo>
                      <a:pt x="424" y="1128"/>
                    </a:lnTo>
                    <a:lnTo>
                      <a:pt x="212" y="1551"/>
                    </a:lnTo>
                    <a:lnTo>
                      <a:pt x="71" y="2045"/>
                    </a:lnTo>
                    <a:lnTo>
                      <a:pt x="1" y="2538"/>
                    </a:lnTo>
                    <a:lnTo>
                      <a:pt x="1" y="3102"/>
                    </a:lnTo>
                    <a:lnTo>
                      <a:pt x="71" y="3595"/>
                    </a:lnTo>
                    <a:lnTo>
                      <a:pt x="212" y="4018"/>
                    </a:lnTo>
                    <a:lnTo>
                      <a:pt x="424" y="4441"/>
                    </a:lnTo>
                    <a:lnTo>
                      <a:pt x="706" y="4793"/>
                    </a:lnTo>
                    <a:lnTo>
                      <a:pt x="1058" y="5005"/>
                    </a:lnTo>
                    <a:lnTo>
                      <a:pt x="1481" y="5146"/>
                    </a:lnTo>
                    <a:lnTo>
                      <a:pt x="1974" y="5216"/>
                    </a:lnTo>
                    <a:lnTo>
                      <a:pt x="2468" y="5075"/>
                    </a:lnTo>
                    <a:lnTo>
                      <a:pt x="2891" y="4934"/>
                    </a:lnTo>
                    <a:lnTo>
                      <a:pt x="3172" y="4652"/>
                    </a:lnTo>
                    <a:lnTo>
                      <a:pt x="3454" y="4300"/>
                    </a:lnTo>
                    <a:lnTo>
                      <a:pt x="3736" y="3948"/>
                    </a:lnTo>
                    <a:lnTo>
                      <a:pt x="3877" y="3525"/>
                    </a:lnTo>
                    <a:lnTo>
                      <a:pt x="4018" y="3102"/>
                    </a:lnTo>
                    <a:lnTo>
                      <a:pt x="4018" y="2608"/>
                    </a:lnTo>
                    <a:lnTo>
                      <a:pt x="4018" y="2186"/>
                    </a:lnTo>
                    <a:lnTo>
                      <a:pt x="4018" y="1692"/>
                    </a:lnTo>
                    <a:lnTo>
                      <a:pt x="3877" y="1269"/>
                    </a:lnTo>
                    <a:lnTo>
                      <a:pt x="3666" y="917"/>
                    </a:lnTo>
                    <a:lnTo>
                      <a:pt x="3454" y="564"/>
                    </a:lnTo>
                    <a:lnTo>
                      <a:pt x="3172" y="282"/>
                    </a:lnTo>
                    <a:lnTo>
                      <a:pt x="2820" y="141"/>
                    </a:lnTo>
                    <a:lnTo>
                      <a:pt x="239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2" name="Google Shape;572;p9"/>
            <p:cNvGrpSpPr/>
            <p:nvPr/>
          </p:nvGrpSpPr>
          <p:grpSpPr>
            <a:xfrm>
              <a:off x="1193750" y="3986125"/>
              <a:ext cx="766525" cy="1452000"/>
              <a:chOff x="3487525" y="3986125"/>
              <a:chExt cx="766525" cy="1452000"/>
            </a:xfrm>
          </p:grpSpPr>
          <p:sp>
            <p:nvSpPr>
              <p:cNvPr id="573" name="Google Shape;573;p9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9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9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9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7" name="Google Shape;577;p9"/>
            <p:cNvSpPr/>
            <p:nvPr/>
          </p:nvSpPr>
          <p:spPr>
            <a:xfrm>
              <a:off x="1660700" y="3957925"/>
              <a:ext cx="244950" cy="246725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971725" y="3707700"/>
              <a:ext cx="220275" cy="341875"/>
            </a:xfrm>
            <a:custGeom>
              <a:avLst/>
              <a:gdLst/>
              <a:ahLst/>
              <a:cxnLst/>
              <a:rect l="l" t="t" r="r" b="b"/>
              <a:pathLst>
                <a:path w="8811" h="13675" extrusionOk="0">
                  <a:moveTo>
                    <a:pt x="5075" y="6838"/>
                  </a:moveTo>
                  <a:lnTo>
                    <a:pt x="5921" y="7261"/>
                  </a:lnTo>
                  <a:lnTo>
                    <a:pt x="6907" y="7824"/>
                  </a:lnTo>
                  <a:lnTo>
                    <a:pt x="7330" y="8177"/>
                  </a:lnTo>
                  <a:lnTo>
                    <a:pt x="7683" y="8529"/>
                  </a:lnTo>
                  <a:lnTo>
                    <a:pt x="8035" y="8952"/>
                  </a:lnTo>
                  <a:lnTo>
                    <a:pt x="8247" y="9375"/>
                  </a:lnTo>
                  <a:lnTo>
                    <a:pt x="8247" y="9375"/>
                  </a:lnTo>
                  <a:lnTo>
                    <a:pt x="7330" y="8811"/>
                  </a:lnTo>
                  <a:lnTo>
                    <a:pt x="6485" y="8318"/>
                  </a:lnTo>
                  <a:lnTo>
                    <a:pt x="6132" y="8036"/>
                  </a:lnTo>
                  <a:lnTo>
                    <a:pt x="5709" y="7684"/>
                  </a:lnTo>
                  <a:lnTo>
                    <a:pt x="5357" y="7331"/>
                  </a:lnTo>
                  <a:lnTo>
                    <a:pt x="5075" y="6838"/>
                  </a:lnTo>
                  <a:close/>
                  <a:moveTo>
                    <a:pt x="3877" y="7261"/>
                  </a:moveTo>
                  <a:lnTo>
                    <a:pt x="4370" y="10009"/>
                  </a:lnTo>
                  <a:lnTo>
                    <a:pt x="4652" y="11701"/>
                  </a:lnTo>
                  <a:lnTo>
                    <a:pt x="4722" y="12406"/>
                  </a:lnTo>
                  <a:lnTo>
                    <a:pt x="4159" y="11983"/>
                  </a:lnTo>
                  <a:lnTo>
                    <a:pt x="3947" y="9657"/>
                  </a:lnTo>
                  <a:lnTo>
                    <a:pt x="3877" y="7261"/>
                  </a:lnTo>
                  <a:close/>
                  <a:moveTo>
                    <a:pt x="3383" y="1"/>
                  </a:moveTo>
                  <a:lnTo>
                    <a:pt x="3242" y="71"/>
                  </a:lnTo>
                  <a:lnTo>
                    <a:pt x="3172" y="212"/>
                  </a:lnTo>
                  <a:lnTo>
                    <a:pt x="3101" y="494"/>
                  </a:lnTo>
                  <a:lnTo>
                    <a:pt x="2960" y="1199"/>
                  </a:lnTo>
                  <a:lnTo>
                    <a:pt x="2890" y="2115"/>
                  </a:lnTo>
                  <a:lnTo>
                    <a:pt x="2749" y="4018"/>
                  </a:lnTo>
                  <a:lnTo>
                    <a:pt x="2678" y="5358"/>
                  </a:lnTo>
                  <a:lnTo>
                    <a:pt x="2678" y="6133"/>
                  </a:lnTo>
                  <a:lnTo>
                    <a:pt x="2608" y="7120"/>
                  </a:lnTo>
                  <a:lnTo>
                    <a:pt x="2608" y="8177"/>
                  </a:lnTo>
                  <a:lnTo>
                    <a:pt x="2537" y="9305"/>
                  </a:lnTo>
                  <a:lnTo>
                    <a:pt x="2326" y="10432"/>
                  </a:lnTo>
                  <a:lnTo>
                    <a:pt x="2185" y="10926"/>
                  </a:lnTo>
                  <a:lnTo>
                    <a:pt x="2044" y="11419"/>
                  </a:lnTo>
                  <a:lnTo>
                    <a:pt x="1833" y="11842"/>
                  </a:lnTo>
                  <a:lnTo>
                    <a:pt x="1551" y="12265"/>
                  </a:lnTo>
                  <a:lnTo>
                    <a:pt x="1269" y="12547"/>
                  </a:lnTo>
                  <a:lnTo>
                    <a:pt x="916" y="12829"/>
                  </a:lnTo>
                  <a:lnTo>
                    <a:pt x="916" y="12758"/>
                  </a:lnTo>
                  <a:lnTo>
                    <a:pt x="916" y="12547"/>
                  </a:lnTo>
                  <a:lnTo>
                    <a:pt x="1057" y="11772"/>
                  </a:lnTo>
                  <a:lnTo>
                    <a:pt x="1551" y="9375"/>
                  </a:lnTo>
                  <a:lnTo>
                    <a:pt x="1903" y="8106"/>
                  </a:lnTo>
                  <a:lnTo>
                    <a:pt x="2256" y="7049"/>
                  </a:lnTo>
                  <a:lnTo>
                    <a:pt x="2537" y="6274"/>
                  </a:lnTo>
                  <a:lnTo>
                    <a:pt x="2678" y="6062"/>
                  </a:lnTo>
                  <a:lnTo>
                    <a:pt x="2537" y="6203"/>
                  </a:lnTo>
                  <a:lnTo>
                    <a:pt x="2185" y="6767"/>
                  </a:lnTo>
                  <a:lnTo>
                    <a:pt x="1762" y="7613"/>
                  </a:lnTo>
                  <a:lnTo>
                    <a:pt x="1339" y="8600"/>
                  </a:lnTo>
                  <a:lnTo>
                    <a:pt x="493" y="10573"/>
                  </a:lnTo>
                  <a:lnTo>
                    <a:pt x="71" y="11631"/>
                  </a:lnTo>
                  <a:lnTo>
                    <a:pt x="0" y="12335"/>
                  </a:lnTo>
                  <a:lnTo>
                    <a:pt x="0" y="12899"/>
                  </a:lnTo>
                  <a:lnTo>
                    <a:pt x="0" y="13252"/>
                  </a:lnTo>
                  <a:lnTo>
                    <a:pt x="141" y="13534"/>
                  </a:lnTo>
                  <a:lnTo>
                    <a:pt x="282" y="13604"/>
                  </a:lnTo>
                  <a:lnTo>
                    <a:pt x="493" y="13675"/>
                  </a:lnTo>
                  <a:lnTo>
                    <a:pt x="705" y="13604"/>
                  </a:lnTo>
                  <a:lnTo>
                    <a:pt x="987" y="13393"/>
                  </a:lnTo>
                  <a:lnTo>
                    <a:pt x="1551" y="12899"/>
                  </a:lnTo>
                  <a:lnTo>
                    <a:pt x="2115" y="12124"/>
                  </a:lnTo>
                  <a:lnTo>
                    <a:pt x="2608" y="11278"/>
                  </a:lnTo>
                  <a:lnTo>
                    <a:pt x="2960" y="10432"/>
                  </a:lnTo>
                  <a:lnTo>
                    <a:pt x="3101" y="11419"/>
                  </a:lnTo>
                  <a:lnTo>
                    <a:pt x="3242" y="12124"/>
                  </a:lnTo>
                  <a:lnTo>
                    <a:pt x="3454" y="12758"/>
                  </a:lnTo>
                  <a:lnTo>
                    <a:pt x="3736" y="13252"/>
                  </a:lnTo>
                  <a:lnTo>
                    <a:pt x="3947" y="13463"/>
                  </a:lnTo>
                  <a:lnTo>
                    <a:pt x="4159" y="13604"/>
                  </a:lnTo>
                  <a:lnTo>
                    <a:pt x="4370" y="13675"/>
                  </a:lnTo>
                  <a:lnTo>
                    <a:pt x="4582" y="13675"/>
                  </a:lnTo>
                  <a:lnTo>
                    <a:pt x="4863" y="13604"/>
                  </a:lnTo>
                  <a:lnTo>
                    <a:pt x="5145" y="13393"/>
                  </a:lnTo>
                  <a:lnTo>
                    <a:pt x="5357" y="13252"/>
                  </a:lnTo>
                  <a:lnTo>
                    <a:pt x="5498" y="12970"/>
                  </a:lnTo>
                  <a:lnTo>
                    <a:pt x="5568" y="12758"/>
                  </a:lnTo>
                  <a:lnTo>
                    <a:pt x="5639" y="12476"/>
                  </a:lnTo>
                  <a:lnTo>
                    <a:pt x="5639" y="11772"/>
                  </a:lnTo>
                  <a:lnTo>
                    <a:pt x="5639" y="11067"/>
                  </a:lnTo>
                  <a:lnTo>
                    <a:pt x="5357" y="9657"/>
                  </a:lnTo>
                  <a:lnTo>
                    <a:pt x="5145" y="8600"/>
                  </a:lnTo>
                  <a:lnTo>
                    <a:pt x="5498" y="8882"/>
                  </a:lnTo>
                  <a:lnTo>
                    <a:pt x="5921" y="9093"/>
                  </a:lnTo>
                  <a:lnTo>
                    <a:pt x="6696" y="9516"/>
                  </a:lnTo>
                  <a:lnTo>
                    <a:pt x="7471" y="9939"/>
                  </a:lnTo>
                  <a:lnTo>
                    <a:pt x="7894" y="10221"/>
                  </a:lnTo>
                  <a:lnTo>
                    <a:pt x="8176" y="10503"/>
                  </a:lnTo>
                  <a:lnTo>
                    <a:pt x="8317" y="10644"/>
                  </a:lnTo>
                  <a:lnTo>
                    <a:pt x="8458" y="10714"/>
                  </a:lnTo>
                  <a:lnTo>
                    <a:pt x="8599" y="10714"/>
                  </a:lnTo>
                  <a:lnTo>
                    <a:pt x="8670" y="10644"/>
                  </a:lnTo>
                  <a:lnTo>
                    <a:pt x="8740" y="10362"/>
                  </a:lnTo>
                  <a:lnTo>
                    <a:pt x="8811" y="10009"/>
                  </a:lnTo>
                  <a:lnTo>
                    <a:pt x="8811" y="9023"/>
                  </a:lnTo>
                  <a:lnTo>
                    <a:pt x="8670" y="8388"/>
                  </a:lnTo>
                  <a:lnTo>
                    <a:pt x="8529" y="8106"/>
                  </a:lnTo>
                  <a:lnTo>
                    <a:pt x="8317" y="7895"/>
                  </a:lnTo>
                  <a:lnTo>
                    <a:pt x="7894" y="7402"/>
                  </a:lnTo>
                  <a:lnTo>
                    <a:pt x="7330" y="7049"/>
                  </a:lnTo>
                  <a:lnTo>
                    <a:pt x="6696" y="6697"/>
                  </a:lnTo>
                  <a:lnTo>
                    <a:pt x="5498" y="6062"/>
                  </a:lnTo>
                  <a:lnTo>
                    <a:pt x="5004" y="5710"/>
                  </a:lnTo>
                  <a:lnTo>
                    <a:pt x="4582" y="5287"/>
                  </a:lnTo>
                  <a:lnTo>
                    <a:pt x="4441" y="5076"/>
                  </a:lnTo>
                  <a:lnTo>
                    <a:pt x="4300" y="4794"/>
                  </a:lnTo>
                  <a:lnTo>
                    <a:pt x="4229" y="4159"/>
                  </a:lnTo>
                  <a:lnTo>
                    <a:pt x="4229" y="3384"/>
                  </a:lnTo>
                  <a:lnTo>
                    <a:pt x="4229" y="2609"/>
                  </a:lnTo>
                  <a:lnTo>
                    <a:pt x="4229" y="1904"/>
                  </a:lnTo>
                  <a:lnTo>
                    <a:pt x="4159" y="1199"/>
                  </a:lnTo>
                  <a:lnTo>
                    <a:pt x="4088" y="847"/>
                  </a:lnTo>
                  <a:lnTo>
                    <a:pt x="3947" y="565"/>
                  </a:lnTo>
                  <a:lnTo>
                    <a:pt x="3736" y="283"/>
                  </a:lnTo>
                  <a:lnTo>
                    <a:pt x="3524" y="71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2016625" y="4890075"/>
              <a:ext cx="119850" cy="586800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0" name="Google Shape;580;p9"/>
            <p:cNvGrpSpPr/>
            <p:nvPr/>
          </p:nvGrpSpPr>
          <p:grpSpPr>
            <a:xfrm>
              <a:off x="1216650" y="5036325"/>
              <a:ext cx="169175" cy="269650"/>
              <a:chOff x="3510425" y="5036325"/>
              <a:chExt cx="169175" cy="269650"/>
            </a:xfrm>
          </p:grpSpPr>
          <p:sp>
            <p:nvSpPr>
              <p:cNvPr id="581" name="Google Shape;581;p9"/>
              <p:cNvSpPr/>
              <p:nvPr/>
            </p:nvSpPr>
            <p:spPr>
              <a:xfrm>
                <a:off x="3510425" y="5105050"/>
                <a:ext cx="86350" cy="77575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103" extrusionOk="0">
                    <a:moveTo>
                      <a:pt x="2185" y="1"/>
                    </a:moveTo>
                    <a:lnTo>
                      <a:pt x="1762" y="142"/>
                    </a:lnTo>
                    <a:lnTo>
                      <a:pt x="1269" y="424"/>
                    </a:lnTo>
                    <a:lnTo>
                      <a:pt x="846" y="706"/>
                    </a:lnTo>
                    <a:lnTo>
                      <a:pt x="494" y="1129"/>
                    </a:lnTo>
                    <a:lnTo>
                      <a:pt x="212" y="1551"/>
                    </a:lnTo>
                    <a:lnTo>
                      <a:pt x="71" y="1904"/>
                    </a:lnTo>
                    <a:lnTo>
                      <a:pt x="0" y="2327"/>
                    </a:lnTo>
                    <a:lnTo>
                      <a:pt x="71" y="2468"/>
                    </a:lnTo>
                    <a:lnTo>
                      <a:pt x="141" y="2679"/>
                    </a:lnTo>
                    <a:lnTo>
                      <a:pt x="282" y="2820"/>
                    </a:lnTo>
                    <a:lnTo>
                      <a:pt x="494" y="2891"/>
                    </a:lnTo>
                    <a:lnTo>
                      <a:pt x="705" y="3032"/>
                    </a:lnTo>
                    <a:lnTo>
                      <a:pt x="1058" y="3102"/>
                    </a:lnTo>
                    <a:lnTo>
                      <a:pt x="2256" y="3102"/>
                    </a:lnTo>
                    <a:lnTo>
                      <a:pt x="2538" y="2961"/>
                    </a:lnTo>
                    <a:lnTo>
                      <a:pt x="2820" y="2750"/>
                    </a:lnTo>
                    <a:lnTo>
                      <a:pt x="3031" y="2468"/>
                    </a:lnTo>
                    <a:lnTo>
                      <a:pt x="3313" y="1974"/>
                    </a:lnTo>
                    <a:lnTo>
                      <a:pt x="3454" y="1622"/>
                    </a:lnTo>
                    <a:lnTo>
                      <a:pt x="3384" y="917"/>
                    </a:lnTo>
                    <a:lnTo>
                      <a:pt x="3313" y="635"/>
                    </a:lnTo>
                    <a:lnTo>
                      <a:pt x="3243" y="424"/>
                    </a:lnTo>
                    <a:lnTo>
                      <a:pt x="3102" y="212"/>
                    </a:lnTo>
                    <a:lnTo>
                      <a:pt x="2961" y="142"/>
                    </a:lnTo>
                    <a:lnTo>
                      <a:pt x="282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9"/>
              <p:cNvSpPr/>
              <p:nvPr/>
            </p:nvSpPr>
            <p:spPr>
              <a:xfrm>
                <a:off x="3602050" y="5157925"/>
                <a:ext cx="66975" cy="6345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2538" extrusionOk="0">
                    <a:moveTo>
                      <a:pt x="1269" y="0"/>
                    </a:moveTo>
                    <a:lnTo>
                      <a:pt x="846" y="71"/>
                    </a:lnTo>
                    <a:lnTo>
                      <a:pt x="423" y="353"/>
                    </a:lnTo>
                    <a:lnTo>
                      <a:pt x="141" y="705"/>
                    </a:lnTo>
                    <a:lnTo>
                      <a:pt x="71" y="917"/>
                    </a:lnTo>
                    <a:lnTo>
                      <a:pt x="0" y="1128"/>
                    </a:lnTo>
                    <a:lnTo>
                      <a:pt x="0" y="1410"/>
                    </a:lnTo>
                    <a:lnTo>
                      <a:pt x="71" y="1692"/>
                    </a:lnTo>
                    <a:lnTo>
                      <a:pt x="212" y="1974"/>
                    </a:lnTo>
                    <a:lnTo>
                      <a:pt x="353" y="2185"/>
                    </a:lnTo>
                    <a:lnTo>
                      <a:pt x="564" y="2397"/>
                    </a:lnTo>
                    <a:lnTo>
                      <a:pt x="846" y="2467"/>
                    </a:lnTo>
                    <a:lnTo>
                      <a:pt x="1058" y="2538"/>
                    </a:lnTo>
                    <a:lnTo>
                      <a:pt x="1551" y="2538"/>
                    </a:lnTo>
                    <a:lnTo>
                      <a:pt x="1833" y="2467"/>
                    </a:lnTo>
                    <a:lnTo>
                      <a:pt x="2044" y="2326"/>
                    </a:lnTo>
                    <a:lnTo>
                      <a:pt x="2256" y="2185"/>
                    </a:lnTo>
                    <a:lnTo>
                      <a:pt x="2397" y="1974"/>
                    </a:lnTo>
                    <a:lnTo>
                      <a:pt x="2538" y="1762"/>
                    </a:lnTo>
                    <a:lnTo>
                      <a:pt x="2608" y="1481"/>
                    </a:lnTo>
                    <a:lnTo>
                      <a:pt x="2679" y="1199"/>
                    </a:lnTo>
                    <a:lnTo>
                      <a:pt x="2608" y="917"/>
                    </a:lnTo>
                    <a:lnTo>
                      <a:pt x="2467" y="564"/>
                    </a:lnTo>
                    <a:lnTo>
                      <a:pt x="2326" y="353"/>
                    </a:lnTo>
                    <a:lnTo>
                      <a:pt x="2115" y="212"/>
                    </a:lnTo>
                    <a:lnTo>
                      <a:pt x="1904" y="71"/>
                    </a:lnTo>
                    <a:lnTo>
                      <a:pt x="16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9"/>
              <p:cNvSpPr/>
              <p:nvPr/>
            </p:nvSpPr>
            <p:spPr>
              <a:xfrm>
                <a:off x="3538625" y="5221350"/>
                <a:ext cx="82825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3385" extrusionOk="0">
                    <a:moveTo>
                      <a:pt x="1621" y="1"/>
                    </a:moveTo>
                    <a:lnTo>
                      <a:pt x="1269" y="71"/>
                    </a:lnTo>
                    <a:lnTo>
                      <a:pt x="987" y="212"/>
                    </a:lnTo>
                    <a:lnTo>
                      <a:pt x="775" y="424"/>
                    </a:lnTo>
                    <a:lnTo>
                      <a:pt x="493" y="635"/>
                    </a:lnTo>
                    <a:lnTo>
                      <a:pt x="352" y="847"/>
                    </a:lnTo>
                    <a:lnTo>
                      <a:pt x="141" y="1129"/>
                    </a:lnTo>
                    <a:lnTo>
                      <a:pt x="71" y="1410"/>
                    </a:lnTo>
                    <a:lnTo>
                      <a:pt x="0" y="1763"/>
                    </a:lnTo>
                    <a:lnTo>
                      <a:pt x="0" y="2045"/>
                    </a:lnTo>
                    <a:lnTo>
                      <a:pt x="71" y="2327"/>
                    </a:lnTo>
                    <a:lnTo>
                      <a:pt x="211" y="2679"/>
                    </a:lnTo>
                    <a:lnTo>
                      <a:pt x="423" y="2891"/>
                    </a:lnTo>
                    <a:lnTo>
                      <a:pt x="705" y="3173"/>
                    </a:lnTo>
                    <a:lnTo>
                      <a:pt x="987" y="3314"/>
                    </a:lnTo>
                    <a:lnTo>
                      <a:pt x="1339" y="3384"/>
                    </a:lnTo>
                    <a:lnTo>
                      <a:pt x="1974" y="3384"/>
                    </a:lnTo>
                    <a:lnTo>
                      <a:pt x="2256" y="3243"/>
                    </a:lnTo>
                    <a:lnTo>
                      <a:pt x="2537" y="3032"/>
                    </a:lnTo>
                    <a:lnTo>
                      <a:pt x="2749" y="2820"/>
                    </a:lnTo>
                    <a:lnTo>
                      <a:pt x="2960" y="2538"/>
                    </a:lnTo>
                    <a:lnTo>
                      <a:pt x="3172" y="2256"/>
                    </a:lnTo>
                    <a:lnTo>
                      <a:pt x="3242" y="1974"/>
                    </a:lnTo>
                    <a:lnTo>
                      <a:pt x="3313" y="1692"/>
                    </a:lnTo>
                    <a:lnTo>
                      <a:pt x="3313" y="1340"/>
                    </a:lnTo>
                    <a:lnTo>
                      <a:pt x="3313" y="1058"/>
                    </a:lnTo>
                    <a:lnTo>
                      <a:pt x="3172" y="776"/>
                    </a:lnTo>
                    <a:lnTo>
                      <a:pt x="2960" y="494"/>
                    </a:lnTo>
                    <a:lnTo>
                      <a:pt x="2608" y="283"/>
                    </a:lnTo>
                    <a:lnTo>
                      <a:pt x="2256" y="142"/>
                    </a:lnTo>
                    <a:lnTo>
                      <a:pt x="197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9"/>
              <p:cNvSpPr/>
              <p:nvPr/>
            </p:nvSpPr>
            <p:spPr>
              <a:xfrm>
                <a:off x="3640825" y="5036325"/>
                <a:ext cx="38775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693" extrusionOk="0">
                    <a:moveTo>
                      <a:pt x="493" y="1"/>
                    </a:moveTo>
                    <a:lnTo>
                      <a:pt x="282" y="71"/>
                    </a:lnTo>
                    <a:lnTo>
                      <a:pt x="141" y="142"/>
                    </a:lnTo>
                    <a:lnTo>
                      <a:pt x="71" y="283"/>
                    </a:lnTo>
                    <a:lnTo>
                      <a:pt x="0" y="635"/>
                    </a:lnTo>
                    <a:lnTo>
                      <a:pt x="0" y="988"/>
                    </a:lnTo>
                    <a:lnTo>
                      <a:pt x="141" y="1270"/>
                    </a:lnTo>
                    <a:lnTo>
                      <a:pt x="353" y="1552"/>
                    </a:lnTo>
                    <a:lnTo>
                      <a:pt x="564" y="1693"/>
                    </a:lnTo>
                    <a:lnTo>
                      <a:pt x="705" y="1693"/>
                    </a:lnTo>
                    <a:lnTo>
                      <a:pt x="775" y="1622"/>
                    </a:lnTo>
                    <a:lnTo>
                      <a:pt x="987" y="1481"/>
                    </a:lnTo>
                    <a:lnTo>
                      <a:pt x="1269" y="1199"/>
                    </a:lnTo>
                    <a:lnTo>
                      <a:pt x="1410" y="917"/>
                    </a:lnTo>
                    <a:lnTo>
                      <a:pt x="1551" y="635"/>
                    </a:lnTo>
                    <a:lnTo>
                      <a:pt x="1551" y="353"/>
                    </a:lnTo>
                    <a:lnTo>
                      <a:pt x="1410" y="142"/>
                    </a:lnTo>
                    <a:lnTo>
                      <a:pt x="119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85" name="Google Shape;585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11"/>
          <p:cNvGrpSpPr/>
          <p:nvPr/>
        </p:nvGrpSpPr>
        <p:grpSpPr>
          <a:xfrm rot="131350">
            <a:off x="2426633" y="3882228"/>
            <a:ext cx="4290735" cy="1078616"/>
            <a:chOff x="2503650" y="3729893"/>
            <a:chExt cx="4290606" cy="1078583"/>
          </a:xfrm>
        </p:grpSpPr>
        <p:sp>
          <p:nvSpPr>
            <p:cNvPr id="605" name="Google Shape;605;p11"/>
            <p:cNvSpPr/>
            <p:nvPr/>
          </p:nvSpPr>
          <p:spPr>
            <a:xfrm rot="4499919">
              <a:off x="3385216" y="3559057"/>
              <a:ext cx="626202" cy="1504540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 rot="2120693">
              <a:off x="2569733" y="4367036"/>
              <a:ext cx="228484" cy="301260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7" name="Google Shape;607;p11"/>
            <p:cNvGrpSpPr/>
            <p:nvPr/>
          </p:nvGrpSpPr>
          <p:grpSpPr>
            <a:xfrm rot="-4499919">
              <a:off x="5164310" y="3568656"/>
              <a:ext cx="736195" cy="1394547"/>
              <a:chOff x="3487525" y="3986125"/>
              <a:chExt cx="766525" cy="1452000"/>
            </a:xfrm>
          </p:grpSpPr>
          <p:sp>
            <p:nvSpPr>
              <p:cNvPr id="608" name="Google Shape;608;p11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11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11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11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8EBC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2" name="Google Shape;612;p11"/>
            <p:cNvSpPr/>
            <p:nvPr/>
          </p:nvSpPr>
          <p:spPr>
            <a:xfrm>
              <a:off x="4535406" y="4308991"/>
              <a:ext cx="198042" cy="199452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EDD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 rot="-4500104">
              <a:off x="6518556" y="4207572"/>
              <a:ext cx="115131" cy="420814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CC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4" name="Google Shape;614;p11"/>
            <p:cNvGrpSpPr/>
            <p:nvPr/>
          </p:nvGrpSpPr>
          <p:grpSpPr>
            <a:xfrm rot="4061973">
              <a:off x="4591314" y="4522570"/>
              <a:ext cx="150793" cy="179149"/>
              <a:chOff x="4157100" y="2900650"/>
              <a:chExt cx="206200" cy="244975"/>
            </a:xfrm>
          </p:grpSpPr>
          <p:sp>
            <p:nvSpPr>
              <p:cNvPr id="615" name="Google Shape;615;p11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11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7BF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18" name="Google Shape;618;p1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">
    <p:bg>
      <p:bgPr>
        <a:solidFill>
          <a:schemeClr val="accent2"/>
        </a:solidFill>
        <a:effectLst/>
      </p:bgPr>
    </p:bg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oogle Shape;620;p12"/>
          <p:cNvGrpSpPr/>
          <p:nvPr/>
        </p:nvGrpSpPr>
        <p:grpSpPr>
          <a:xfrm rot="131350">
            <a:off x="2426633" y="3882228"/>
            <a:ext cx="4290735" cy="1078616"/>
            <a:chOff x="2503650" y="3729893"/>
            <a:chExt cx="4290606" cy="1078583"/>
          </a:xfrm>
        </p:grpSpPr>
        <p:sp>
          <p:nvSpPr>
            <p:cNvPr id="621" name="Google Shape;621;p12"/>
            <p:cNvSpPr/>
            <p:nvPr/>
          </p:nvSpPr>
          <p:spPr>
            <a:xfrm rot="4499919">
              <a:off x="3385216" y="3559057"/>
              <a:ext cx="626202" cy="1504540"/>
            </a:xfrm>
            <a:custGeom>
              <a:avLst/>
              <a:gdLst/>
              <a:ahLst/>
              <a:cxnLst/>
              <a:rect l="l" t="t" r="r" b="b"/>
              <a:pathLst>
                <a:path w="26080" h="62661" extrusionOk="0">
                  <a:moveTo>
                    <a:pt x="19525" y="13956"/>
                  </a:moveTo>
                  <a:lnTo>
                    <a:pt x="19807" y="14027"/>
                  </a:lnTo>
                  <a:lnTo>
                    <a:pt x="20088" y="14168"/>
                  </a:lnTo>
                  <a:lnTo>
                    <a:pt x="19595" y="14168"/>
                  </a:lnTo>
                  <a:lnTo>
                    <a:pt x="19243" y="14097"/>
                  </a:lnTo>
                  <a:lnTo>
                    <a:pt x="19313" y="14027"/>
                  </a:lnTo>
                  <a:lnTo>
                    <a:pt x="19313" y="13956"/>
                  </a:lnTo>
                  <a:close/>
                  <a:moveTo>
                    <a:pt x="16353" y="15366"/>
                  </a:moveTo>
                  <a:lnTo>
                    <a:pt x="16635" y="15507"/>
                  </a:lnTo>
                  <a:lnTo>
                    <a:pt x="16776" y="15648"/>
                  </a:lnTo>
                  <a:lnTo>
                    <a:pt x="16917" y="15930"/>
                  </a:lnTo>
                  <a:lnTo>
                    <a:pt x="16917" y="16353"/>
                  </a:lnTo>
                  <a:lnTo>
                    <a:pt x="16846" y="16423"/>
                  </a:lnTo>
                  <a:lnTo>
                    <a:pt x="16776" y="16564"/>
                  </a:lnTo>
                  <a:lnTo>
                    <a:pt x="16494" y="16705"/>
                  </a:lnTo>
                  <a:lnTo>
                    <a:pt x="16141" y="16776"/>
                  </a:lnTo>
                  <a:lnTo>
                    <a:pt x="15648" y="16846"/>
                  </a:lnTo>
                  <a:lnTo>
                    <a:pt x="14802" y="16917"/>
                  </a:lnTo>
                  <a:lnTo>
                    <a:pt x="14309" y="16846"/>
                  </a:lnTo>
                  <a:lnTo>
                    <a:pt x="13956" y="16776"/>
                  </a:lnTo>
                  <a:lnTo>
                    <a:pt x="13815" y="16635"/>
                  </a:lnTo>
                  <a:lnTo>
                    <a:pt x="13745" y="16494"/>
                  </a:lnTo>
                  <a:lnTo>
                    <a:pt x="13815" y="16282"/>
                  </a:lnTo>
                  <a:lnTo>
                    <a:pt x="14027" y="16141"/>
                  </a:lnTo>
                  <a:lnTo>
                    <a:pt x="14238" y="15930"/>
                  </a:lnTo>
                  <a:lnTo>
                    <a:pt x="14943" y="15577"/>
                  </a:lnTo>
                  <a:lnTo>
                    <a:pt x="15296" y="15436"/>
                  </a:lnTo>
                  <a:lnTo>
                    <a:pt x="15648" y="15366"/>
                  </a:lnTo>
                  <a:close/>
                  <a:moveTo>
                    <a:pt x="18397" y="17269"/>
                  </a:moveTo>
                  <a:lnTo>
                    <a:pt x="18820" y="17480"/>
                  </a:lnTo>
                  <a:lnTo>
                    <a:pt x="18890" y="17692"/>
                  </a:lnTo>
                  <a:lnTo>
                    <a:pt x="18890" y="17833"/>
                  </a:lnTo>
                  <a:lnTo>
                    <a:pt x="18820" y="17974"/>
                  </a:lnTo>
                  <a:lnTo>
                    <a:pt x="18749" y="18115"/>
                  </a:lnTo>
                  <a:lnTo>
                    <a:pt x="18326" y="18890"/>
                  </a:lnTo>
                  <a:lnTo>
                    <a:pt x="18044" y="19383"/>
                  </a:lnTo>
                  <a:lnTo>
                    <a:pt x="17763" y="19665"/>
                  </a:lnTo>
                  <a:lnTo>
                    <a:pt x="17551" y="19736"/>
                  </a:lnTo>
                  <a:lnTo>
                    <a:pt x="17340" y="19736"/>
                  </a:lnTo>
                  <a:lnTo>
                    <a:pt x="17199" y="19595"/>
                  </a:lnTo>
                  <a:lnTo>
                    <a:pt x="17128" y="19313"/>
                  </a:lnTo>
                  <a:lnTo>
                    <a:pt x="17058" y="18961"/>
                  </a:lnTo>
                  <a:lnTo>
                    <a:pt x="17128" y="18608"/>
                  </a:lnTo>
                  <a:lnTo>
                    <a:pt x="17199" y="18256"/>
                  </a:lnTo>
                  <a:lnTo>
                    <a:pt x="17340" y="17903"/>
                  </a:lnTo>
                  <a:lnTo>
                    <a:pt x="17481" y="17621"/>
                  </a:lnTo>
                  <a:lnTo>
                    <a:pt x="17763" y="17410"/>
                  </a:lnTo>
                  <a:lnTo>
                    <a:pt x="18044" y="17269"/>
                  </a:lnTo>
                  <a:close/>
                  <a:moveTo>
                    <a:pt x="13886" y="20441"/>
                  </a:moveTo>
                  <a:lnTo>
                    <a:pt x="13674" y="21005"/>
                  </a:lnTo>
                  <a:lnTo>
                    <a:pt x="13604" y="21568"/>
                  </a:lnTo>
                  <a:lnTo>
                    <a:pt x="13534" y="21850"/>
                  </a:lnTo>
                  <a:lnTo>
                    <a:pt x="13252" y="22344"/>
                  </a:lnTo>
                  <a:lnTo>
                    <a:pt x="13111" y="22555"/>
                  </a:lnTo>
                  <a:lnTo>
                    <a:pt x="12970" y="22696"/>
                  </a:lnTo>
                  <a:lnTo>
                    <a:pt x="12758" y="22767"/>
                  </a:lnTo>
                  <a:lnTo>
                    <a:pt x="12617" y="22696"/>
                  </a:lnTo>
                  <a:lnTo>
                    <a:pt x="12406" y="22485"/>
                  </a:lnTo>
                  <a:lnTo>
                    <a:pt x="12335" y="22344"/>
                  </a:lnTo>
                  <a:lnTo>
                    <a:pt x="12265" y="22132"/>
                  </a:lnTo>
                  <a:lnTo>
                    <a:pt x="12265" y="21921"/>
                  </a:lnTo>
                  <a:lnTo>
                    <a:pt x="12406" y="21639"/>
                  </a:lnTo>
                  <a:lnTo>
                    <a:pt x="12617" y="21287"/>
                  </a:lnTo>
                  <a:lnTo>
                    <a:pt x="12970" y="21005"/>
                  </a:lnTo>
                  <a:lnTo>
                    <a:pt x="13322" y="20723"/>
                  </a:lnTo>
                  <a:lnTo>
                    <a:pt x="13886" y="20441"/>
                  </a:lnTo>
                  <a:close/>
                  <a:moveTo>
                    <a:pt x="6979" y="22767"/>
                  </a:moveTo>
                  <a:lnTo>
                    <a:pt x="7401" y="22837"/>
                  </a:lnTo>
                  <a:lnTo>
                    <a:pt x="7824" y="23049"/>
                  </a:lnTo>
                  <a:lnTo>
                    <a:pt x="8247" y="23190"/>
                  </a:lnTo>
                  <a:lnTo>
                    <a:pt x="8811" y="23472"/>
                  </a:lnTo>
                  <a:lnTo>
                    <a:pt x="8600" y="23683"/>
                  </a:lnTo>
                  <a:lnTo>
                    <a:pt x="8247" y="23894"/>
                  </a:lnTo>
                  <a:lnTo>
                    <a:pt x="7754" y="24035"/>
                  </a:lnTo>
                  <a:lnTo>
                    <a:pt x="7260" y="24176"/>
                  </a:lnTo>
                  <a:lnTo>
                    <a:pt x="6767" y="24176"/>
                  </a:lnTo>
                  <a:lnTo>
                    <a:pt x="6415" y="24106"/>
                  </a:lnTo>
                  <a:lnTo>
                    <a:pt x="6274" y="23965"/>
                  </a:lnTo>
                  <a:lnTo>
                    <a:pt x="6203" y="23824"/>
                  </a:lnTo>
                  <a:lnTo>
                    <a:pt x="6133" y="23683"/>
                  </a:lnTo>
                  <a:lnTo>
                    <a:pt x="6133" y="23472"/>
                  </a:lnTo>
                  <a:lnTo>
                    <a:pt x="6203" y="23190"/>
                  </a:lnTo>
                  <a:lnTo>
                    <a:pt x="6274" y="23049"/>
                  </a:lnTo>
                  <a:lnTo>
                    <a:pt x="6415" y="22908"/>
                  </a:lnTo>
                  <a:lnTo>
                    <a:pt x="6556" y="22837"/>
                  </a:lnTo>
                  <a:lnTo>
                    <a:pt x="6979" y="22767"/>
                  </a:lnTo>
                  <a:close/>
                  <a:moveTo>
                    <a:pt x="9868" y="23965"/>
                  </a:moveTo>
                  <a:lnTo>
                    <a:pt x="9868" y="24247"/>
                  </a:lnTo>
                  <a:lnTo>
                    <a:pt x="9868" y="24458"/>
                  </a:lnTo>
                  <a:lnTo>
                    <a:pt x="9727" y="24317"/>
                  </a:lnTo>
                  <a:lnTo>
                    <a:pt x="9727" y="24247"/>
                  </a:lnTo>
                  <a:lnTo>
                    <a:pt x="9727" y="24106"/>
                  </a:lnTo>
                  <a:lnTo>
                    <a:pt x="9868" y="23965"/>
                  </a:lnTo>
                  <a:close/>
                  <a:moveTo>
                    <a:pt x="9868" y="24599"/>
                  </a:moveTo>
                  <a:lnTo>
                    <a:pt x="9939" y="26079"/>
                  </a:lnTo>
                  <a:lnTo>
                    <a:pt x="9868" y="26502"/>
                  </a:lnTo>
                  <a:lnTo>
                    <a:pt x="9798" y="26925"/>
                  </a:lnTo>
                  <a:lnTo>
                    <a:pt x="9657" y="27348"/>
                  </a:lnTo>
                  <a:lnTo>
                    <a:pt x="9445" y="27701"/>
                  </a:lnTo>
                  <a:lnTo>
                    <a:pt x="9234" y="27912"/>
                  </a:lnTo>
                  <a:lnTo>
                    <a:pt x="9023" y="27912"/>
                  </a:lnTo>
                  <a:lnTo>
                    <a:pt x="8952" y="27771"/>
                  </a:lnTo>
                  <a:lnTo>
                    <a:pt x="8882" y="27630"/>
                  </a:lnTo>
                  <a:lnTo>
                    <a:pt x="8670" y="27066"/>
                  </a:lnTo>
                  <a:lnTo>
                    <a:pt x="8670" y="26502"/>
                  </a:lnTo>
                  <a:lnTo>
                    <a:pt x="8741" y="26150"/>
                  </a:lnTo>
                  <a:lnTo>
                    <a:pt x="8952" y="25798"/>
                  </a:lnTo>
                  <a:lnTo>
                    <a:pt x="9164" y="25586"/>
                  </a:lnTo>
                  <a:lnTo>
                    <a:pt x="9657" y="25163"/>
                  </a:lnTo>
                  <a:lnTo>
                    <a:pt x="9798" y="24952"/>
                  </a:lnTo>
                  <a:lnTo>
                    <a:pt x="9868" y="24599"/>
                  </a:lnTo>
                  <a:close/>
                  <a:moveTo>
                    <a:pt x="19313" y="28335"/>
                  </a:moveTo>
                  <a:lnTo>
                    <a:pt x="19243" y="28687"/>
                  </a:lnTo>
                  <a:lnTo>
                    <a:pt x="19243" y="29040"/>
                  </a:lnTo>
                  <a:lnTo>
                    <a:pt x="19313" y="29181"/>
                  </a:lnTo>
                  <a:lnTo>
                    <a:pt x="19454" y="29322"/>
                  </a:lnTo>
                  <a:lnTo>
                    <a:pt x="19595" y="29392"/>
                  </a:lnTo>
                  <a:lnTo>
                    <a:pt x="19807" y="29392"/>
                  </a:lnTo>
                  <a:lnTo>
                    <a:pt x="19313" y="30238"/>
                  </a:lnTo>
                  <a:lnTo>
                    <a:pt x="19031" y="30661"/>
                  </a:lnTo>
                  <a:lnTo>
                    <a:pt x="18679" y="31084"/>
                  </a:lnTo>
                  <a:lnTo>
                    <a:pt x="18538" y="31013"/>
                  </a:lnTo>
                  <a:lnTo>
                    <a:pt x="18397" y="30872"/>
                  </a:lnTo>
                  <a:lnTo>
                    <a:pt x="18326" y="30731"/>
                  </a:lnTo>
                  <a:lnTo>
                    <a:pt x="18256" y="30590"/>
                  </a:lnTo>
                  <a:lnTo>
                    <a:pt x="18326" y="30168"/>
                  </a:lnTo>
                  <a:lnTo>
                    <a:pt x="18467" y="29745"/>
                  </a:lnTo>
                  <a:lnTo>
                    <a:pt x="18679" y="29251"/>
                  </a:lnTo>
                  <a:lnTo>
                    <a:pt x="18961" y="28899"/>
                  </a:lnTo>
                  <a:lnTo>
                    <a:pt x="19313" y="28335"/>
                  </a:lnTo>
                  <a:close/>
                  <a:moveTo>
                    <a:pt x="21569" y="28758"/>
                  </a:moveTo>
                  <a:lnTo>
                    <a:pt x="22062" y="28969"/>
                  </a:lnTo>
                  <a:lnTo>
                    <a:pt x="22555" y="29181"/>
                  </a:lnTo>
                  <a:lnTo>
                    <a:pt x="23049" y="29533"/>
                  </a:lnTo>
                  <a:lnTo>
                    <a:pt x="23472" y="29886"/>
                  </a:lnTo>
                  <a:lnTo>
                    <a:pt x="23754" y="30238"/>
                  </a:lnTo>
                  <a:lnTo>
                    <a:pt x="23824" y="30450"/>
                  </a:lnTo>
                  <a:lnTo>
                    <a:pt x="23824" y="30661"/>
                  </a:lnTo>
                  <a:lnTo>
                    <a:pt x="23754" y="30872"/>
                  </a:lnTo>
                  <a:lnTo>
                    <a:pt x="23613" y="31013"/>
                  </a:lnTo>
                  <a:lnTo>
                    <a:pt x="23401" y="31225"/>
                  </a:lnTo>
                  <a:lnTo>
                    <a:pt x="23190" y="31366"/>
                  </a:lnTo>
                  <a:lnTo>
                    <a:pt x="22908" y="31436"/>
                  </a:lnTo>
                  <a:lnTo>
                    <a:pt x="22696" y="31366"/>
                  </a:lnTo>
                  <a:lnTo>
                    <a:pt x="22485" y="31295"/>
                  </a:lnTo>
                  <a:lnTo>
                    <a:pt x="22203" y="31154"/>
                  </a:lnTo>
                  <a:lnTo>
                    <a:pt x="21780" y="30802"/>
                  </a:lnTo>
                  <a:lnTo>
                    <a:pt x="21428" y="30309"/>
                  </a:lnTo>
                  <a:lnTo>
                    <a:pt x="21216" y="29745"/>
                  </a:lnTo>
                  <a:lnTo>
                    <a:pt x="21146" y="29251"/>
                  </a:lnTo>
                  <a:lnTo>
                    <a:pt x="21146" y="28969"/>
                  </a:lnTo>
                  <a:lnTo>
                    <a:pt x="21216" y="28758"/>
                  </a:lnTo>
                  <a:close/>
                  <a:moveTo>
                    <a:pt x="20934" y="33410"/>
                  </a:moveTo>
                  <a:lnTo>
                    <a:pt x="21075" y="33692"/>
                  </a:lnTo>
                  <a:lnTo>
                    <a:pt x="21133" y="33749"/>
                  </a:lnTo>
                  <a:lnTo>
                    <a:pt x="21005" y="34326"/>
                  </a:lnTo>
                  <a:lnTo>
                    <a:pt x="20511" y="34467"/>
                  </a:lnTo>
                  <a:lnTo>
                    <a:pt x="20018" y="34538"/>
                  </a:lnTo>
                  <a:lnTo>
                    <a:pt x="20018" y="34538"/>
                  </a:lnTo>
                  <a:lnTo>
                    <a:pt x="20159" y="34185"/>
                  </a:lnTo>
                  <a:lnTo>
                    <a:pt x="20441" y="33903"/>
                  </a:lnTo>
                  <a:lnTo>
                    <a:pt x="20934" y="33410"/>
                  </a:lnTo>
                  <a:close/>
                  <a:moveTo>
                    <a:pt x="22767" y="34115"/>
                  </a:moveTo>
                  <a:lnTo>
                    <a:pt x="23260" y="34185"/>
                  </a:lnTo>
                  <a:lnTo>
                    <a:pt x="23754" y="34256"/>
                  </a:lnTo>
                  <a:lnTo>
                    <a:pt x="24247" y="34467"/>
                  </a:lnTo>
                  <a:lnTo>
                    <a:pt x="24670" y="34749"/>
                  </a:lnTo>
                  <a:lnTo>
                    <a:pt x="24811" y="34890"/>
                  </a:lnTo>
                  <a:lnTo>
                    <a:pt x="24881" y="35031"/>
                  </a:lnTo>
                  <a:lnTo>
                    <a:pt x="24881" y="35172"/>
                  </a:lnTo>
                  <a:lnTo>
                    <a:pt x="24811" y="35313"/>
                  </a:lnTo>
                  <a:lnTo>
                    <a:pt x="24599" y="35454"/>
                  </a:lnTo>
                  <a:lnTo>
                    <a:pt x="24247" y="35524"/>
                  </a:lnTo>
                  <a:lnTo>
                    <a:pt x="23824" y="35454"/>
                  </a:lnTo>
                  <a:lnTo>
                    <a:pt x="23613" y="35383"/>
                  </a:lnTo>
                  <a:lnTo>
                    <a:pt x="23401" y="35242"/>
                  </a:lnTo>
                  <a:lnTo>
                    <a:pt x="23190" y="35031"/>
                  </a:lnTo>
                  <a:lnTo>
                    <a:pt x="23049" y="34820"/>
                  </a:lnTo>
                  <a:lnTo>
                    <a:pt x="22837" y="34467"/>
                  </a:lnTo>
                  <a:lnTo>
                    <a:pt x="22767" y="34115"/>
                  </a:lnTo>
                  <a:close/>
                  <a:moveTo>
                    <a:pt x="7260" y="35877"/>
                  </a:moveTo>
                  <a:lnTo>
                    <a:pt x="6626" y="36723"/>
                  </a:lnTo>
                  <a:lnTo>
                    <a:pt x="5851" y="37498"/>
                  </a:lnTo>
                  <a:lnTo>
                    <a:pt x="5146" y="37991"/>
                  </a:lnTo>
                  <a:lnTo>
                    <a:pt x="4441" y="38485"/>
                  </a:lnTo>
                  <a:lnTo>
                    <a:pt x="4723" y="38273"/>
                  </a:lnTo>
                  <a:lnTo>
                    <a:pt x="4935" y="37991"/>
                  </a:lnTo>
                  <a:lnTo>
                    <a:pt x="5569" y="37216"/>
                  </a:lnTo>
                  <a:lnTo>
                    <a:pt x="5921" y="36793"/>
                  </a:lnTo>
                  <a:lnTo>
                    <a:pt x="6344" y="36370"/>
                  </a:lnTo>
                  <a:lnTo>
                    <a:pt x="6767" y="36088"/>
                  </a:lnTo>
                  <a:lnTo>
                    <a:pt x="7260" y="35877"/>
                  </a:lnTo>
                  <a:close/>
                  <a:moveTo>
                    <a:pt x="21639" y="37568"/>
                  </a:moveTo>
                  <a:lnTo>
                    <a:pt x="21569" y="37921"/>
                  </a:lnTo>
                  <a:lnTo>
                    <a:pt x="21357" y="38344"/>
                  </a:lnTo>
                  <a:lnTo>
                    <a:pt x="20934" y="38978"/>
                  </a:lnTo>
                  <a:lnTo>
                    <a:pt x="20723" y="39331"/>
                  </a:lnTo>
                  <a:lnTo>
                    <a:pt x="20511" y="39612"/>
                  </a:lnTo>
                  <a:lnTo>
                    <a:pt x="20229" y="39824"/>
                  </a:lnTo>
                  <a:lnTo>
                    <a:pt x="19948" y="40035"/>
                  </a:lnTo>
                  <a:lnTo>
                    <a:pt x="19807" y="40035"/>
                  </a:lnTo>
                  <a:lnTo>
                    <a:pt x="19736" y="39894"/>
                  </a:lnTo>
                  <a:lnTo>
                    <a:pt x="19736" y="39824"/>
                  </a:lnTo>
                  <a:lnTo>
                    <a:pt x="19807" y="39612"/>
                  </a:lnTo>
                  <a:lnTo>
                    <a:pt x="20088" y="39260"/>
                  </a:lnTo>
                  <a:lnTo>
                    <a:pt x="20441" y="38767"/>
                  </a:lnTo>
                  <a:lnTo>
                    <a:pt x="21287" y="37921"/>
                  </a:lnTo>
                  <a:lnTo>
                    <a:pt x="21639" y="37568"/>
                  </a:lnTo>
                  <a:close/>
                  <a:moveTo>
                    <a:pt x="7754" y="38203"/>
                  </a:moveTo>
                  <a:lnTo>
                    <a:pt x="7824" y="38767"/>
                  </a:lnTo>
                  <a:lnTo>
                    <a:pt x="7824" y="39331"/>
                  </a:lnTo>
                  <a:lnTo>
                    <a:pt x="7824" y="39894"/>
                  </a:lnTo>
                  <a:lnTo>
                    <a:pt x="7683" y="40388"/>
                  </a:lnTo>
                  <a:lnTo>
                    <a:pt x="7613" y="40811"/>
                  </a:lnTo>
                  <a:lnTo>
                    <a:pt x="7331" y="41163"/>
                  </a:lnTo>
                  <a:lnTo>
                    <a:pt x="7260" y="41234"/>
                  </a:lnTo>
                  <a:lnTo>
                    <a:pt x="7190" y="41163"/>
                  </a:lnTo>
                  <a:lnTo>
                    <a:pt x="7120" y="40952"/>
                  </a:lnTo>
                  <a:lnTo>
                    <a:pt x="7120" y="40529"/>
                  </a:lnTo>
                  <a:lnTo>
                    <a:pt x="7260" y="39965"/>
                  </a:lnTo>
                  <a:lnTo>
                    <a:pt x="7542" y="38837"/>
                  </a:lnTo>
                  <a:lnTo>
                    <a:pt x="7754" y="38203"/>
                  </a:lnTo>
                  <a:close/>
                  <a:moveTo>
                    <a:pt x="22908" y="38203"/>
                  </a:moveTo>
                  <a:lnTo>
                    <a:pt x="23472" y="38555"/>
                  </a:lnTo>
                  <a:lnTo>
                    <a:pt x="23824" y="38908"/>
                  </a:lnTo>
                  <a:lnTo>
                    <a:pt x="24036" y="39260"/>
                  </a:lnTo>
                  <a:lnTo>
                    <a:pt x="24106" y="39612"/>
                  </a:lnTo>
                  <a:lnTo>
                    <a:pt x="24106" y="40035"/>
                  </a:lnTo>
                  <a:lnTo>
                    <a:pt x="23965" y="40317"/>
                  </a:lnTo>
                  <a:lnTo>
                    <a:pt x="23754" y="40670"/>
                  </a:lnTo>
                  <a:lnTo>
                    <a:pt x="23542" y="40952"/>
                  </a:lnTo>
                  <a:lnTo>
                    <a:pt x="23331" y="41163"/>
                  </a:lnTo>
                  <a:lnTo>
                    <a:pt x="23049" y="41304"/>
                  </a:lnTo>
                  <a:lnTo>
                    <a:pt x="22767" y="41375"/>
                  </a:lnTo>
                  <a:lnTo>
                    <a:pt x="22555" y="41375"/>
                  </a:lnTo>
                  <a:lnTo>
                    <a:pt x="22414" y="41234"/>
                  </a:lnTo>
                  <a:lnTo>
                    <a:pt x="22344" y="41022"/>
                  </a:lnTo>
                  <a:lnTo>
                    <a:pt x="22344" y="40670"/>
                  </a:lnTo>
                  <a:lnTo>
                    <a:pt x="22414" y="40247"/>
                  </a:lnTo>
                  <a:lnTo>
                    <a:pt x="22696" y="39190"/>
                  </a:lnTo>
                  <a:lnTo>
                    <a:pt x="22908" y="38203"/>
                  </a:lnTo>
                  <a:close/>
                  <a:moveTo>
                    <a:pt x="3102" y="42784"/>
                  </a:moveTo>
                  <a:lnTo>
                    <a:pt x="3172" y="42925"/>
                  </a:lnTo>
                  <a:lnTo>
                    <a:pt x="3172" y="43137"/>
                  </a:lnTo>
                  <a:lnTo>
                    <a:pt x="2961" y="43630"/>
                  </a:lnTo>
                  <a:lnTo>
                    <a:pt x="2538" y="44405"/>
                  </a:lnTo>
                  <a:lnTo>
                    <a:pt x="1904" y="44828"/>
                  </a:lnTo>
                  <a:lnTo>
                    <a:pt x="1481" y="44828"/>
                  </a:lnTo>
                  <a:lnTo>
                    <a:pt x="1481" y="44687"/>
                  </a:lnTo>
                  <a:lnTo>
                    <a:pt x="1622" y="44405"/>
                  </a:lnTo>
                  <a:lnTo>
                    <a:pt x="1904" y="43983"/>
                  </a:lnTo>
                  <a:lnTo>
                    <a:pt x="2256" y="43489"/>
                  </a:lnTo>
                  <a:lnTo>
                    <a:pt x="2679" y="43066"/>
                  </a:lnTo>
                  <a:lnTo>
                    <a:pt x="3102" y="42784"/>
                  </a:lnTo>
                  <a:close/>
                  <a:moveTo>
                    <a:pt x="4441" y="43419"/>
                  </a:moveTo>
                  <a:lnTo>
                    <a:pt x="4935" y="43771"/>
                  </a:lnTo>
                  <a:lnTo>
                    <a:pt x="5075" y="43912"/>
                  </a:lnTo>
                  <a:lnTo>
                    <a:pt x="5146" y="44194"/>
                  </a:lnTo>
                  <a:lnTo>
                    <a:pt x="5146" y="44405"/>
                  </a:lnTo>
                  <a:lnTo>
                    <a:pt x="5146" y="44617"/>
                  </a:lnTo>
                  <a:lnTo>
                    <a:pt x="5005" y="45110"/>
                  </a:lnTo>
                  <a:lnTo>
                    <a:pt x="4794" y="45392"/>
                  </a:lnTo>
                  <a:lnTo>
                    <a:pt x="4653" y="45463"/>
                  </a:lnTo>
                  <a:lnTo>
                    <a:pt x="4512" y="45463"/>
                  </a:lnTo>
                  <a:lnTo>
                    <a:pt x="4441" y="45392"/>
                  </a:lnTo>
                  <a:lnTo>
                    <a:pt x="4300" y="45251"/>
                  </a:lnTo>
                  <a:lnTo>
                    <a:pt x="4300" y="44969"/>
                  </a:lnTo>
                  <a:lnTo>
                    <a:pt x="4300" y="44617"/>
                  </a:lnTo>
                  <a:lnTo>
                    <a:pt x="4300" y="44053"/>
                  </a:lnTo>
                  <a:lnTo>
                    <a:pt x="4441" y="43419"/>
                  </a:lnTo>
                  <a:close/>
                  <a:moveTo>
                    <a:pt x="12688" y="43912"/>
                  </a:moveTo>
                  <a:lnTo>
                    <a:pt x="13322" y="44053"/>
                  </a:lnTo>
                  <a:lnTo>
                    <a:pt x="13956" y="44335"/>
                  </a:lnTo>
                  <a:lnTo>
                    <a:pt x="14450" y="44687"/>
                  </a:lnTo>
                  <a:lnTo>
                    <a:pt x="14661" y="44899"/>
                  </a:lnTo>
                  <a:lnTo>
                    <a:pt x="14873" y="45181"/>
                  </a:lnTo>
                  <a:lnTo>
                    <a:pt x="14943" y="45322"/>
                  </a:lnTo>
                  <a:lnTo>
                    <a:pt x="15014" y="45392"/>
                  </a:lnTo>
                  <a:lnTo>
                    <a:pt x="15014" y="45533"/>
                  </a:lnTo>
                  <a:lnTo>
                    <a:pt x="14873" y="45674"/>
                  </a:lnTo>
                  <a:lnTo>
                    <a:pt x="14661" y="45674"/>
                  </a:lnTo>
                  <a:lnTo>
                    <a:pt x="14379" y="45533"/>
                  </a:lnTo>
                  <a:lnTo>
                    <a:pt x="14027" y="45322"/>
                  </a:lnTo>
                  <a:lnTo>
                    <a:pt x="13674" y="45040"/>
                  </a:lnTo>
                  <a:lnTo>
                    <a:pt x="13040" y="44405"/>
                  </a:lnTo>
                  <a:lnTo>
                    <a:pt x="12688" y="43912"/>
                  </a:lnTo>
                  <a:close/>
                  <a:moveTo>
                    <a:pt x="12617" y="46168"/>
                  </a:moveTo>
                  <a:lnTo>
                    <a:pt x="12688" y="46238"/>
                  </a:lnTo>
                  <a:lnTo>
                    <a:pt x="12688" y="46520"/>
                  </a:lnTo>
                  <a:lnTo>
                    <a:pt x="12688" y="46872"/>
                  </a:lnTo>
                  <a:lnTo>
                    <a:pt x="12547" y="47859"/>
                  </a:lnTo>
                  <a:lnTo>
                    <a:pt x="12406" y="48353"/>
                  </a:lnTo>
                  <a:lnTo>
                    <a:pt x="12265" y="48705"/>
                  </a:lnTo>
                  <a:lnTo>
                    <a:pt x="12053" y="48987"/>
                  </a:lnTo>
                  <a:lnTo>
                    <a:pt x="11912" y="49057"/>
                  </a:lnTo>
                  <a:lnTo>
                    <a:pt x="11771" y="49057"/>
                  </a:lnTo>
                  <a:lnTo>
                    <a:pt x="11701" y="48987"/>
                  </a:lnTo>
                  <a:lnTo>
                    <a:pt x="11701" y="48916"/>
                  </a:lnTo>
                  <a:lnTo>
                    <a:pt x="11701" y="48494"/>
                  </a:lnTo>
                  <a:lnTo>
                    <a:pt x="11771" y="48000"/>
                  </a:lnTo>
                  <a:lnTo>
                    <a:pt x="11983" y="47436"/>
                  </a:lnTo>
                  <a:lnTo>
                    <a:pt x="12194" y="46872"/>
                  </a:lnTo>
                  <a:lnTo>
                    <a:pt x="12406" y="46449"/>
                  </a:lnTo>
                  <a:lnTo>
                    <a:pt x="12547" y="46238"/>
                  </a:lnTo>
                  <a:lnTo>
                    <a:pt x="12617" y="46168"/>
                  </a:lnTo>
                  <a:close/>
                  <a:moveTo>
                    <a:pt x="2186" y="49128"/>
                  </a:moveTo>
                  <a:lnTo>
                    <a:pt x="2256" y="49692"/>
                  </a:lnTo>
                  <a:lnTo>
                    <a:pt x="2186" y="49833"/>
                  </a:lnTo>
                  <a:lnTo>
                    <a:pt x="2115" y="49974"/>
                  </a:lnTo>
                  <a:lnTo>
                    <a:pt x="1904" y="50185"/>
                  </a:lnTo>
                  <a:lnTo>
                    <a:pt x="1622" y="50256"/>
                  </a:lnTo>
                  <a:lnTo>
                    <a:pt x="1340" y="50185"/>
                  </a:lnTo>
                  <a:lnTo>
                    <a:pt x="1128" y="49974"/>
                  </a:lnTo>
                  <a:lnTo>
                    <a:pt x="987" y="49762"/>
                  </a:lnTo>
                  <a:lnTo>
                    <a:pt x="987" y="49621"/>
                  </a:lnTo>
                  <a:lnTo>
                    <a:pt x="1058" y="49480"/>
                  </a:lnTo>
                  <a:lnTo>
                    <a:pt x="1269" y="49128"/>
                  </a:lnTo>
                  <a:lnTo>
                    <a:pt x="1481" y="49269"/>
                  </a:lnTo>
                  <a:lnTo>
                    <a:pt x="1692" y="49410"/>
                  </a:lnTo>
                  <a:lnTo>
                    <a:pt x="1904" y="49339"/>
                  </a:lnTo>
                  <a:lnTo>
                    <a:pt x="2186" y="49128"/>
                  </a:lnTo>
                  <a:close/>
                  <a:moveTo>
                    <a:pt x="14732" y="49551"/>
                  </a:moveTo>
                  <a:lnTo>
                    <a:pt x="16423" y="50185"/>
                  </a:lnTo>
                  <a:lnTo>
                    <a:pt x="16635" y="50185"/>
                  </a:lnTo>
                  <a:lnTo>
                    <a:pt x="16705" y="50256"/>
                  </a:lnTo>
                  <a:lnTo>
                    <a:pt x="16705" y="50397"/>
                  </a:lnTo>
                  <a:lnTo>
                    <a:pt x="16635" y="50538"/>
                  </a:lnTo>
                  <a:lnTo>
                    <a:pt x="16141" y="50538"/>
                  </a:lnTo>
                  <a:lnTo>
                    <a:pt x="15859" y="50467"/>
                  </a:lnTo>
                  <a:lnTo>
                    <a:pt x="15578" y="50256"/>
                  </a:lnTo>
                  <a:lnTo>
                    <a:pt x="15155" y="49903"/>
                  </a:lnTo>
                  <a:lnTo>
                    <a:pt x="14732" y="49551"/>
                  </a:lnTo>
                  <a:close/>
                  <a:moveTo>
                    <a:pt x="11208" y="42925"/>
                  </a:moveTo>
                  <a:lnTo>
                    <a:pt x="12194" y="45040"/>
                  </a:lnTo>
                  <a:lnTo>
                    <a:pt x="12194" y="45392"/>
                  </a:lnTo>
                  <a:lnTo>
                    <a:pt x="12194" y="45674"/>
                  </a:lnTo>
                  <a:lnTo>
                    <a:pt x="12265" y="46027"/>
                  </a:lnTo>
                  <a:lnTo>
                    <a:pt x="12194" y="46379"/>
                  </a:lnTo>
                  <a:lnTo>
                    <a:pt x="12124" y="46661"/>
                  </a:lnTo>
                  <a:lnTo>
                    <a:pt x="11912" y="46943"/>
                  </a:lnTo>
                  <a:lnTo>
                    <a:pt x="11419" y="47507"/>
                  </a:lnTo>
                  <a:lnTo>
                    <a:pt x="11208" y="47789"/>
                  </a:lnTo>
                  <a:lnTo>
                    <a:pt x="10996" y="48071"/>
                  </a:lnTo>
                  <a:lnTo>
                    <a:pt x="10855" y="48423"/>
                  </a:lnTo>
                  <a:lnTo>
                    <a:pt x="10785" y="48775"/>
                  </a:lnTo>
                  <a:lnTo>
                    <a:pt x="10855" y="49128"/>
                  </a:lnTo>
                  <a:lnTo>
                    <a:pt x="10926" y="49410"/>
                  </a:lnTo>
                  <a:lnTo>
                    <a:pt x="10996" y="49621"/>
                  </a:lnTo>
                  <a:lnTo>
                    <a:pt x="11137" y="49833"/>
                  </a:lnTo>
                  <a:lnTo>
                    <a:pt x="11278" y="49974"/>
                  </a:lnTo>
                  <a:lnTo>
                    <a:pt x="11419" y="50115"/>
                  </a:lnTo>
                  <a:lnTo>
                    <a:pt x="11560" y="50185"/>
                  </a:lnTo>
                  <a:lnTo>
                    <a:pt x="11771" y="50256"/>
                  </a:lnTo>
                  <a:lnTo>
                    <a:pt x="12194" y="50185"/>
                  </a:lnTo>
                  <a:lnTo>
                    <a:pt x="12617" y="49974"/>
                  </a:lnTo>
                  <a:lnTo>
                    <a:pt x="13040" y="49621"/>
                  </a:lnTo>
                  <a:lnTo>
                    <a:pt x="13322" y="49057"/>
                  </a:lnTo>
                  <a:lnTo>
                    <a:pt x="13674" y="50326"/>
                  </a:lnTo>
                  <a:lnTo>
                    <a:pt x="13815" y="51031"/>
                  </a:lnTo>
                  <a:lnTo>
                    <a:pt x="13886" y="51524"/>
                  </a:lnTo>
                  <a:lnTo>
                    <a:pt x="13745" y="51947"/>
                  </a:lnTo>
                  <a:lnTo>
                    <a:pt x="13393" y="52864"/>
                  </a:lnTo>
                  <a:lnTo>
                    <a:pt x="13252" y="53286"/>
                  </a:lnTo>
                  <a:lnTo>
                    <a:pt x="13040" y="53568"/>
                  </a:lnTo>
                  <a:lnTo>
                    <a:pt x="12899" y="53639"/>
                  </a:lnTo>
                  <a:lnTo>
                    <a:pt x="12829" y="53709"/>
                  </a:lnTo>
                  <a:lnTo>
                    <a:pt x="12758" y="53639"/>
                  </a:lnTo>
                  <a:lnTo>
                    <a:pt x="12688" y="53498"/>
                  </a:lnTo>
                  <a:lnTo>
                    <a:pt x="12617" y="53286"/>
                  </a:lnTo>
                  <a:lnTo>
                    <a:pt x="12688" y="52934"/>
                  </a:lnTo>
                  <a:lnTo>
                    <a:pt x="12899" y="52159"/>
                  </a:lnTo>
                  <a:lnTo>
                    <a:pt x="13181" y="51454"/>
                  </a:lnTo>
                  <a:lnTo>
                    <a:pt x="13393" y="51101"/>
                  </a:lnTo>
                  <a:lnTo>
                    <a:pt x="13040" y="51383"/>
                  </a:lnTo>
                  <a:lnTo>
                    <a:pt x="12688" y="51665"/>
                  </a:lnTo>
                  <a:lnTo>
                    <a:pt x="12335" y="52018"/>
                  </a:lnTo>
                  <a:lnTo>
                    <a:pt x="12053" y="52441"/>
                  </a:lnTo>
                  <a:lnTo>
                    <a:pt x="11912" y="52229"/>
                  </a:lnTo>
                  <a:lnTo>
                    <a:pt x="11701" y="52088"/>
                  </a:lnTo>
                  <a:lnTo>
                    <a:pt x="11278" y="51736"/>
                  </a:lnTo>
                  <a:lnTo>
                    <a:pt x="10855" y="51454"/>
                  </a:lnTo>
                  <a:lnTo>
                    <a:pt x="10714" y="51242"/>
                  </a:lnTo>
                  <a:lnTo>
                    <a:pt x="10573" y="51101"/>
                  </a:lnTo>
                  <a:lnTo>
                    <a:pt x="10503" y="50820"/>
                  </a:lnTo>
                  <a:lnTo>
                    <a:pt x="10432" y="50397"/>
                  </a:lnTo>
                  <a:lnTo>
                    <a:pt x="10432" y="49480"/>
                  </a:lnTo>
                  <a:lnTo>
                    <a:pt x="10644" y="47859"/>
                  </a:lnTo>
                  <a:lnTo>
                    <a:pt x="10855" y="45392"/>
                  </a:lnTo>
                  <a:lnTo>
                    <a:pt x="10996" y="44194"/>
                  </a:lnTo>
                  <a:lnTo>
                    <a:pt x="11208" y="42925"/>
                  </a:lnTo>
                  <a:close/>
                  <a:moveTo>
                    <a:pt x="10573" y="52441"/>
                  </a:moveTo>
                  <a:lnTo>
                    <a:pt x="11067" y="52934"/>
                  </a:lnTo>
                  <a:lnTo>
                    <a:pt x="11349" y="53498"/>
                  </a:lnTo>
                  <a:lnTo>
                    <a:pt x="11630" y="54062"/>
                  </a:lnTo>
                  <a:lnTo>
                    <a:pt x="11701" y="54696"/>
                  </a:lnTo>
                  <a:lnTo>
                    <a:pt x="10644" y="54273"/>
                  </a:lnTo>
                  <a:lnTo>
                    <a:pt x="10573" y="52441"/>
                  </a:lnTo>
                  <a:close/>
                  <a:moveTo>
                    <a:pt x="8655" y="54760"/>
                  </a:moveTo>
                  <a:lnTo>
                    <a:pt x="8600" y="55260"/>
                  </a:lnTo>
                  <a:lnTo>
                    <a:pt x="8388" y="56106"/>
                  </a:lnTo>
                  <a:lnTo>
                    <a:pt x="8177" y="56811"/>
                  </a:lnTo>
                  <a:lnTo>
                    <a:pt x="7965" y="57375"/>
                  </a:lnTo>
                  <a:lnTo>
                    <a:pt x="7824" y="57586"/>
                  </a:lnTo>
                  <a:lnTo>
                    <a:pt x="7683" y="57727"/>
                  </a:lnTo>
                  <a:lnTo>
                    <a:pt x="7472" y="57797"/>
                  </a:lnTo>
                  <a:lnTo>
                    <a:pt x="7331" y="57868"/>
                  </a:lnTo>
                  <a:lnTo>
                    <a:pt x="7120" y="57868"/>
                  </a:lnTo>
                  <a:lnTo>
                    <a:pt x="6908" y="57727"/>
                  </a:lnTo>
                  <a:lnTo>
                    <a:pt x="6838" y="57656"/>
                  </a:lnTo>
                  <a:lnTo>
                    <a:pt x="6908" y="57516"/>
                  </a:lnTo>
                  <a:lnTo>
                    <a:pt x="7049" y="57163"/>
                  </a:lnTo>
                  <a:lnTo>
                    <a:pt x="7683" y="56035"/>
                  </a:lnTo>
                  <a:lnTo>
                    <a:pt x="8655" y="54760"/>
                  </a:lnTo>
                  <a:close/>
                  <a:moveTo>
                    <a:pt x="10714" y="58361"/>
                  </a:moveTo>
                  <a:lnTo>
                    <a:pt x="10926" y="59066"/>
                  </a:lnTo>
                  <a:lnTo>
                    <a:pt x="10926" y="59771"/>
                  </a:lnTo>
                  <a:lnTo>
                    <a:pt x="10785" y="60476"/>
                  </a:lnTo>
                  <a:lnTo>
                    <a:pt x="10714" y="60828"/>
                  </a:lnTo>
                  <a:lnTo>
                    <a:pt x="10503" y="61181"/>
                  </a:lnTo>
                  <a:lnTo>
                    <a:pt x="10221" y="61533"/>
                  </a:lnTo>
                  <a:lnTo>
                    <a:pt x="10080" y="61604"/>
                  </a:lnTo>
                  <a:lnTo>
                    <a:pt x="10009" y="61674"/>
                  </a:lnTo>
                  <a:lnTo>
                    <a:pt x="9868" y="61674"/>
                  </a:lnTo>
                  <a:lnTo>
                    <a:pt x="9798" y="61604"/>
                  </a:lnTo>
                  <a:lnTo>
                    <a:pt x="9586" y="61392"/>
                  </a:lnTo>
                  <a:lnTo>
                    <a:pt x="9445" y="61040"/>
                  </a:lnTo>
                  <a:lnTo>
                    <a:pt x="9304" y="60687"/>
                  </a:lnTo>
                  <a:lnTo>
                    <a:pt x="9234" y="60053"/>
                  </a:lnTo>
                  <a:lnTo>
                    <a:pt x="9304" y="59419"/>
                  </a:lnTo>
                  <a:lnTo>
                    <a:pt x="9375" y="59066"/>
                  </a:lnTo>
                  <a:lnTo>
                    <a:pt x="9516" y="58855"/>
                  </a:lnTo>
                  <a:lnTo>
                    <a:pt x="9727" y="58784"/>
                  </a:lnTo>
                  <a:lnTo>
                    <a:pt x="10221" y="58714"/>
                  </a:lnTo>
                  <a:lnTo>
                    <a:pt x="10432" y="58643"/>
                  </a:lnTo>
                  <a:lnTo>
                    <a:pt x="10714" y="58361"/>
                  </a:lnTo>
                  <a:close/>
                  <a:moveTo>
                    <a:pt x="24458" y="0"/>
                  </a:moveTo>
                  <a:lnTo>
                    <a:pt x="24599" y="3736"/>
                  </a:lnTo>
                  <a:lnTo>
                    <a:pt x="24670" y="6485"/>
                  </a:lnTo>
                  <a:lnTo>
                    <a:pt x="24599" y="7965"/>
                  </a:lnTo>
                  <a:lnTo>
                    <a:pt x="24247" y="9727"/>
                  </a:lnTo>
                  <a:lnTo>
                    <a:pt x="24036" y="10573"/>
                  </a:lnTo>
                  <a:lnTo>
                    <a:pt x="23754" y="11278"/>
                  </a:lnTo>
                  <a:lnTo>
                    <a:pt x="23401" y="11983"/>
                  </a:lnTo>
                  <a:lnTo>
                    <a:pt x="22978" y="12617"/>
                  </a:lnTo>
                  <a:lnTo>
                    <a:pt x="22414" y="13251"/>
                  </a:lnTo>
                  <a:lnTo>
                    <a:pt x="21780" y="13886"/>
                  </a:lnTo>
                  <a:lnTo>
                    <a:pt x="21639" y="13674"/>
                  </a:lnTo>
                  <a:lnTo>
                    <a:pt x="21498" y="13463"/>
                  </a:lnTo>
                  <a:lnTo>
                    <a:pt x="21005" y="13110"/>
                  </a:lnTo>
                  <a:lnTo>
                    <a:pt x="20441" y="12899"/>
                  </a:lnTo>
                  <a:lnTo>
                    <a:pt x="19807" y="12758"/>
                  </a:lnTo>
                  <a:lnTo>
                    <a:pt x="19243" y="12758"/>
                  </a:lnTo>
                  <a:lnTo>
                    <a:pt x="18961" y="12828"/>
                  </a:lnTo>
                  <a:lnTo>
                    <a:pt x="18749" y="12969"/>
                  </a:lnTo>
                  <a:lnTo>
                    <a:pt x="18538" y="13110"/>
                  </a:lnTo>
                  <a:lnTo>
                    <a:pt x="18397" y="13322"/>
                  </a:lnTo>
                  <a:lnTo>
                    <a:pt x="18326" y="13533"/>
                  </a:lnTo>
                  <a:lnTo>
                    <a:pt x="18256" y="13886"/>
                  </a:lnTo>
                  <a:lnTo>
                    <a:pt x="18256" y="14027"/>
                  </a:lnTo>
                  <a:lnTo>
                    <a:pt x="18326" y="14238"/>
                  </a:lnTo>
                  <a:lnTo>
                    <a:pt x="18608" y="14450"/>
                  </a:lnTo>
                  <a:lnTo>
                    <a:pt x="18890" y="14661"/>
                  </a:lnTo>
                  <a:lnTo>
                    <a:pt x="19313" y="14802"/>
                  </a:lnTo>
                  <a:lnTo>
                    <a:pt x="20088" y="14802"/>
                  </a:lnTo>
                  <a:lnTo>
                    <a:pt x="20441" y="14732"/>
                  </a:lnTo>
                  <a:lnTo>
                    <a:pt x="20723" y="14520"/>
                  </a:lnTo>
                  <a:lnTo>
                    <a:pt x="20652" y="14661"/>
                  </a:lnTo>
                  <a:lnTo>
                    <a:pt x="20441" y="14872"/>
                  </a:lnTo>
                  <a:lnTo>
                    <a:pt x="19595" y="15436"/>
                  </a:lnTo>
                  <a:lnTo>
                    <a:pt x="18115" y="16141"/>
                  </a:lnTo>
                  <a:lnTo>
                    <a:pt x="18044" y="15718"/>
                  </a:lnTo>
                  <a:lnTo>
                    <a:pt x="17903" y="15436"/>
                  </a:lnTo>
                  <a:lnTo>
                    <a:pt x="17692" y="15084"/>
                  </a:lnTo>
                  <a:lnTo>
                    <a:pt x="17481" y="14872"/>
                  </a:lnTo>
                  <a:lnTo>
                    <a:pt x="17269" y="14732"/>
                  </a:lnTo>
                  <a:lnTo>
                    <a:pt x="16987" y="14591"/>
                  </a:lnTo>
                  <a:lnTo>
                    <a:pt x="16705" y="14450"/>
                  </a:lnTo>
                  <a:lnTo>
                    <a:pt x="15789" y="14450"/>
                  </a:lnTo>
                  <a:lnTo>
                    <a:pt x="15155" y="14591"/>
                  </a:lnTo>
                  <a:lnTo>
                    <a:pt x="14520" y="14872"/>
                  </a:lnTo>
                  <a:lnTo>
                    <a:pt x="13886" y="15225"/>
                  </a:lnTo>
                  <a:lnTo>
                    <a:pt x="13393" y="15648"/>
                  </a:lnTo>
                  <a:lnTo>
                    <a:pt x="12970" y="16071"/>
                  </a:lnTo>
                  <a:lnTo>
                    <a:pt x="12758" y="16494"/>
                  </a:lnTo>
                  <a:lnTo>
                    <a:pt x="12688" y="16776"/>
                  </a:lnTo>
                  <a:lnTo>
                    <a:pt x="12617" y="16987"/>
                  </a:lnTo>
                  <a:lnTo>
                    <a:pt x="12688" y="17198"/>
                  </a:lnTo>
                  <a:lnTo>
                    <a:pt x="12758" y="17339"/>
                  </a:lnTo>
                  <a:lnTo>
                    <a:pt x="12899" y="17551"/>
                  </a:lnTo>
                  <a:lnTo>
                    <a:pt x="13111" y="17692"/>
                  </a:lnTo>
                  <a:lnTo>
                    <a:pt x="13393" y="17833"/>
                  </a:lnTo>
                  <a:lnTo>
                    <a:pt x="13745" y="17974"/>
                  </a:lnTo>
                  <a:lnTo>
                    <a:pt x="14168" y="18044"/>
                  </a:lnTo>
                  <a:lnTo>
                    <a:pt x="14661" y="18115"/>
                  </a:lnTo>
                  <a:lnTo>
                    <a:pt x="14027" y="18467"/>
                  </a:lnTo>
                  <a:lnTo>
                    <a:pt x="13393" y="18820"/>
                  </a:lnTo>
                  <a:lnTo>
                    <a:pt x="12617" y="19172"/>
                  </a:lnTo>
                  <a:lnTo>
                    <a:pt x="11842" y="19454"/>
                  </a:lnTo>
                  <a:lnTo>
                    <a:pt x="11067" y="19665"/>
                  </a:lnTo>
                  <a:lnTo>
                    <a:pt x="10291" y="19806"/>
                  </a:lnTo>
                  <a:lnTo>
                    <a:pt x="9516" y="19877"/>
                  </a:lnTo>
                  <a:lnTo>
                    <a:pt x="8811" y="19736"/>
                  </a:lnTo>
                  <a:lnTo>
                    <a:pt x="9023" y="19383"/>
                  </a:lnTo>
                  <a:lnTo>
                    <a:pt x="9445" y="19031"/>
                  </a:lnTo>
                  <a:lnTo>
                    <a:pt x="9939" y="18679"/>
                  </a:lnTo>
                  <a:lnTo>
                    <a:pt x="10503" y="18397"/>
                  </a:lnTo>
                  <a:lnTo>
                    <a:pt x="11067" y="18256"/>
                  </a:lnTo>
                  <a:lnTo>
                    <a:pt x="11630" y="18115"/>
                  </a:lnTo>
                  <a:lnTo>
                    <a:pt x="11912" y="18185"/>
                  </a:lnTo>
                  <a:lnTo>
                    <a:pt x="12124" y="18185"/>
                  </a:lnTo>
                  <a:lnTo>
                    <a:pt x="12335" y="18326"/>
                  </a:lnTo>
                  <a:lnTo>
                    <a:pt x="12547" y="18467"/>
                  </a:lnTo>
                  <a:lnTo>
                    <a:pt x="12265" y="18185"/>
                  </a:lnTo>
                  <a:lnTo>
                    <a:pt x="11912" y="17974"/>
                  </a:lnTo>
                  <a:lnTo>
                    <a:pt x="11560" y="17833"/>
                  </a:lnTo>
                  <a:lnTo>
                    <a:pt x="11278" y="17692"/>
                  </a:lnTo>
                  <a:lnTo>
                    <a:pt x="10644" y="17621"/>
                  </a:lnTo>
                  <a:lnTo>
                    <a:pt x="10009" y="17692"/>
                  </a:lnTo>
                  <a:lnTo>
                    <a:pt x="9445" y="17903"/>
                  </a:lnTo>
                  <a:lnTo>
                    <a:pt x="8952" y="18185"/>
                  </a:lnTo>
                  <a:lnTo>
                    <a:pt x="8529" y="18538"/>
                  </a:lnTo>
                  <a:lnTo>
                    <a:pt x="8177" y="18961"/>
                  </a:lnTo>
                  <a:lnTo>
                    <a:pt x="7965" y="19383"/>
                  </a:lnTo>
                  <a:lnTo>
                    <a:pt x="7895" y="19877"/>
                  </a:lnTo>
                  <a:lnTo>
                    <a:pt x="7895" y="20229"/>
                  </a:lnTo>
                  <a:lnTo>
                    <a:pt x="8036" y="20441"/>
                  </a:lnTo>
                  <a:lnTo>
                    <a:pt x="8177" y="20582"/>
                  </a:lnTo>
                  <a:lnTo>
                    <a:pt x="8318" y="20793"/>
                  </a:lnTo>
                  <a:lnTo>
                    <a:pt x="8529" y="20864"/>
                  </a:lnTo>
                  <a:lnTo>
                    <a:pt x="8811" y="21005"/>
                  </a:lnTo>
                  <a:lnTo>
                    <a:pt x="9164" y="21075"/>
                  </a:lnTo>
                  <a:lnTo>
                    <a:pt x="10009" y="21075"/>
                  </a:lnTo>
                  <a:lnTo>
                    <a:pt x="11067" y="21005"/>
                  </a:lnTo>
                  <a:lnTo>
                    <a:pt x="10009" y="22062"/>
                  </a:lnTo>
                  <a:lnTo>
                    <a:pt x="9023" y="23260"/>
                  </a:lnTo>
                  <a:lnTo>
                    <a:pt x="8882" y="22908"/>
                  </a:lnTo>
                  <a:lnTo>
                    <a:pt x="8670" y="22626"/>
                  </a:lnTo>
                  <a:lnTo>
                    <a:pt x="8529" y="22414"/>
                  </a:lnTo>
                  <a:lnTo>
                    <a:pt x="8318" y="22203"/>
                  </a:lnTo>
                  <a:lnTo>
                    <a:pt x="8106" y="22062"/>
                  </a:lnTo>
                  <a:lnTo>
                    <a:pt x="7824" y="21991"/>
                  </a:lnTo>
                  <a:lnTo>
                    <a:pt x="7401" y="21921"/>
                  </a:lnTo>
                  <a:lnTo>
                    <a:pt x="6908" y="21991"/>
                  </a:lnTo>
                  <a:lnTo>
                    <a:pt x="6415" y="22132"/>
                  </a:lnTo>
                  <a:lnTo>
                    <a:pt x="5992" y="22414"/>
                  </a:lnTo>
                  <a:lnTo>
                    <a:pt x="5639" y="22767"/>
                  </a:lnTo>
                  <a:lnTo>
                    <a:pt x="5357" y="23119"/>
                  </a:lnTo>
                  <a:lnTo>
                    <a:pt x="5146" y="23542"/>
                  </a:lnTo>
                  <a:lnTo>
                    <a:pt x="5075" y="23965"/>
                  </a:lnTo>
                  <a:lnTo>
                    <a:pt x="5146" y="24388"/>
                  </a:lnTo>
                  <a:lnTo>
                    <a:pt x="5287" y="24599"/>
                  </a:lnTo>
                  <a:lnTo>
                    <a:pt x="5428" y="24811"/>
                  </a:lnTo>
                  <a:lnTo>
                    <a:pt x="5639" y="24952"/>
                  </a:lnTo>
                  <a:lnTo>
                    <a:pt x="5851" y="25093"/>
                  </a:lnTo>
                  <a:lnTo>
                    <a:pt x="6556" y="25375"/>
                  </a:lnTo>
                  <a:lnTo>
                    <a:pt x="7472" y="25516"/>
                  </a:lnTo>
                  <a:lnTo>
                    <a:pt x="7260" y="25868"/>
                  </a:lnTo>
                  <a:lnTo>
                    <a:pt x="7190" y="26291"/>
                  </a:lnTo>
                  <a:lnTo>
                    <a:pt x="7120" y="26643"/>
                  </a:lnTo>
                  <a:lnTo>
                    <a:pt x="7120" y="27066"/>
                  </a:lnTo>
                  <a:lnTo>
                    <a:pt x="7190" y="27278"/>
                  </a:lnTo>
                  <a:lnTo>
                    <a:pt x="7260" y="27348"/>
                  </a:lnTo>
                  <a:lnTo>
                    <a:pt x="7331" y="27419"/>
                  </a:lnTo>
                  <a:lnTo>
                    <a:pt x="7472" y="27419"/>
                  </a:lnTo>
                  <a:lnTo>
                    <a:pt x="7542" y="27278"/>
                  </a:lnTo>
                  <a:lnTo>
                    <a:pt x="7824" y="26996"/>
                  </a:lnTo>
                  <a:lnTo>
                    <a:pt x="7824" y="27419"/>
                  </a:lnTo>
                  <a:lnTo>
                    <a:pt x="7895" y="27771"/>
                  </a:lnTo>
                  <a:lnTo>
                    <a:pt x="7965" y="28124"/>
                  </a:lnTo>
                  <a:lnTo>
                    <a:pt x="8106" y="28405"/>
                  </a:lnTo>
                  <a:lnTo>
                    <a:pt x="8247" y="28617"/>
                  </a:lnTo>
                  <a:lnTo>
                    <a:pt x="8459" y="28828"/>
                  </a:lnTo>
                  <a:lnTo>
                    <a:pt x="8670" y="28899"/>
                  </a:lnTo>
                  <a:lnTo>
                    <a:pt x="8952" y="29040"/>
                  </a:lnTo>
                  <a:lnTo>
                    <a:pt x="9445" y="29040"/>
                  </a:lnTo>
                  <a:lnTo>
                    <a:pt x="9657" y="28969"/>
                  </a:lnTo>
                  <a:lnTo>
                    <a:pt x="9939" y="28828"/>
                  </a:lnTo>
                  <a:lnTo>
                    <a:pt x="10221" y="28687"/>
                  </a:lnTo>
                  <a:lnTo>
                    <a:pt x="10432" y="28476"/>
                  </a:lnTo>
                  <a:lnTo>
                    <a:pt x="10644" y="28194"/>
                  </a:lnTo>
                  <a:lnTo>
                    <a:pt x="10855" y="27842"/>
                  </a:lnTo>
                  <a:lnTo>
                    <a:pt x="10926" y="27489"/>
                  </a:lnTo>
                  <a:lnTo>
                    <a:pt x="10996" y="26855"/>
                  </a:lnTo>
                  <a:lnTo>
                    <a:pt x="10996" y="26079"/>
                  </a:lnTo>
                  <a:lnTo>
                    <a:pt x="10926" y="25304"/>
                  </a:lnTo>
                  <a:lnTo>
                    <a:pt x="10855" y="24599"/>
                  </a:lnTo>
                  <a:lnTo>
                    <a:pt x="10644" y="24035"/>
                  </a:lnTo>
                  <a:lnTo>
                    <a:pt x="10503" y="23824"/>
                  </a:lnTo>
                  <a:lnTo>
                    <a:pt x="10362" y="23754"/>
                  </a:lnTo>
                  <a:lnTo>
                    <a:pt x="10221" y="23754"/>
                  </a:lnTo>
                  <a:lnTo>
                    <a:pt x="10009" y="23824"/>
                  </a:lnTo>
                  <a:lnTo>
                    <a:pt x="10785" y="22978"/>
                  </a:lnTo>
                  <a:lnTo>
                    <a:pt x="11560" y="22132"/>
                  </a:lnTo>
                  <a:lnTo>
                    <a:pt x="11489" y="22555"/>
                  </a:lnTo>
                  <a:lnTo>
                    <a:pt x="11560" y="22908"/>
                  </a:lnTo>
                  <a:lnTo>
                    <a:pt x="11630" y="23190"/>
                  </a:lnTo>
                  <a:lnTo>
                    <a:pt x="11701" y="23472"/>
                  </a:lnTo>
                  <a:lnTo>
                    <a:pt x="11912" y="23613"/>
                  </a:lnTo>
                  <a:lnTo>
                    <a:pt x="12053" y="23754"/>
                  </a:lnTo>
                  <a:lnTo>
                    <a:pt x="12335" y="23894"/>
                  </a:lnTo>
                  <a:lnTo>
                    <a:pt x="12829" y="23894"/>
                  </a:lnTo>
                  <a:lnTo>
                    <a:pt x="13111" y="23824"/>
                  </a:lnTo>
                  <a:lnTo>
                    <a:pt x="13674" y="23613"/>
                  </a:lnTo>
                  <a:lnTo>
                    <a:pt x="14238" y="23260"/>
                  </a:lnTo>
                  <a:lnTo>
                    <a:pt x="14661" y="22767"/>
                  </a:lnTo>
                  <a:lnTo>
                    <a:pt x="14873" y="22344"/>
                  </a:lnTo>
                  <a:lnTo>
                    <a:pt x="15014" y="21991"/>
                  </a:lnTo>
                  <a:lnTo>
                    <a:pt x="15155" y="21639"/>
                  </a:lnTo>
                  <a:lnTo>
                    <a:pt x="15155" y="21357"/>
                  </a:lnTo>
                  <a:lnTo>
                    <a:pt x="15155" y="20793"/>
                  </a:lnTo>
                  <a:lnTo>
                    <a:pt x="15084" y="20300"/>
                  </a:lnTo>
                  <a:lnTo>
                    <a:pt x="15084" y="19806"/>
                  </a:lnTo>
                  <a:lnTo>
                    <a:pt x="15084" y="19595"/>
                  </a:lnTo>
                  <a:lnTo>
                    <a:pt x="15155" y="19383"/>
                  </a:lnTo>
                  <a:lnTo>
                    <a:pt x="15296" y="19172"/>
                  </a:lnTo>
                  <a:lnTo>
                    <a:pt x="15578" y="18890"/>
                  </a:lnTo>
                  <a:lnTo>
                    <a:pt x="15859" y="18608"/>
                  </a:lnTo>
                  <a:lnTo>
                    <a:pt x="16282" y="18397"/>
                  </a:lnTo>
                  <a:lnTo>
                    <a:pt x="16000" y="19243"/>
                  </a:lnTo>
                  <a:lnTo>
                    <a:pt x="15930" y="19524"/>
                  </a:lnTo>
                  <a:lnTo>
                    <a:pt x="15930" y="19877"/>
                  </a:lnTo>
                  <a:lnTo>
                    <a:pt x="15930" y="20088"/>
                  </a:lnTo>
                  <a:lnTo>
                    <a:pt x="16000" y="20300"/>
                  </a:lnTo>
                  <a:lnTo>
                    <a:pt x="16141" y="20441"/>
                  </a:lnTo>
                  <a:lnTo>
                    <a:pt x="16282" y="20511"/>
                  </a:lnTo>
                  <a:lnTo>
                    <a:pt x="16494" y="20582"/>
                  </a:lnTo>
                  <a:lnTo>
                    <a:pt x="17199" y="20582"/>
                  </a:lnTo>
                  <a:lnTo>
                    <a:pt x="17763" y="20370"/>
                  </a:lnTo>
                  <a:lnTo>
                    <a:pt x="18326" y="20088"/>
                  </a:lnTo>
                  <a:lnTo>
                    <a:pt x="18890" y="19736"/>
                  </a:lnTo>
                  <a:lnTo>
                    <a:pt x="19384" y="19313"/>
                  </a:lnTo>
                  <a:lnTo>
                    <a:pt x="19807" y="18820"/>
                  </a:lnTo>
                  <a:lnTo>
                    <a:pt x="20159" y="18326"/>
                  </a:lnTo>
                  <a:lnTo>
                    <a:pt x="20300" y="17833"/>
                  </a:lnTo>
                  <a:lnTo>
                    <a:pt x="20300" y="17621"/>
                  </a:lnTo>
                  <a:lnTo>
                    <a:pt x="20229" y="17410"/>
                  </a:lnTo>
                  <a:lnTo>
                    <a:pt x="20159" y="17128"/>
                  </a:lnTo>
                  <a:lnTo>
                    <a:pt x="20018" y="16917"/>
                  </a:lnTo>
                  <a:lnTo>
                    <a:pt x="19736" y="16705"/>
                  </a:lnTo>
                  <a:lnTo>
                    <a:pt x="19454" y="16564"/>
                  </a:lnTo>
                  <a:lnTo>
                    <a:pt x="20582" y="15930"/>
                  </a:lnTo>
                  <a:lnTo>
                    <a:pt x="21357" y="15436"/>
                  </a:lnTo>
                  <a:lnTo>
                    <a:pt x="21639" y="15154"/>
                  </a:lnTo>
                  <a:lnTo>
                    <a:pt x="21992" y="14802"/>
                  </a:lnTo>
                  <a:lnTo>
                    <a:pt x="22837" y="13745"/>
                  </a:lnTo>
                  <a:lnTo>
                    <a:pt x="22133" y="15366"/>
                  </a:lnTo>
                  <a:lnTo>
                    <a:pt x="21357" y="16987"/>
                  </a:lnTo>
                  <a:lnTo>
                    <a:pt x="19666" y="20088"/>
                  </a:lnTo>
                  <a:lnTo>
                    <a:pt x="16212" y="26220"/>
                  </a:lnTo>
                  <a:lnTo>
                    <a:pt x="15507" y="27630"/>
                  </a:lnTo>
                  <a:lnTo>
                    <a:pt x="14873" y="29040"/>
                  </a:lnTo>
                  <a:lnTo>
                    <a:pt x="14168" y="30450"/>
                  </a:lnTo>
                  <a:lnTo>
                    <a:pt x="13745" y="31154"/>
                  </a:lnTo>
                  <a:lnTo>
                    <a:pt x="13322" y="31789"/>
                  </a:lnTo>
                  <a:lnTo>
                    <a:pt x="12758" y="32494"/>
                  </a:lnTo>
                  <a:lnTo>
                    <a:pt x="12053" y="33128"/>
                  </a:lnTo>
                  <a:lnTo>
                    <a:pt x="11278" y="33833"/>
                  </a:lnTo>
                  <a:lnTo>
                    <a:pt x="10432" y="34467"/>
                  </a:lnTo>
                  <a:lnTo>
                    <a:pt x="9657" y="34961"/>
                  </a:lnTo>
                  <a:lnTo>
                    <a:pt x="9023" y="35313"/>
                  </a:lnTo>
                  <a:lnTo>
                    <a:pt x="8600" y="35524"/>
                  </a:lnTo>
                  <a:lnTo>
                    <a:pt x="8388" y="35524"/>
                  </a:lnTo>
                  <a:lnTo>
                    <a:pt x="8388" y="35383"/>
                  </a:lnTo>
                  <a:lnTo>
                    <a:pt x="8247" y="35313"/>
                  </a:lnTo>
                  <a:lnTo>
                    <a:pt x="7754" y="35383"/>
                  </a:lnTo>
                  <a:lnTo>
                    <a:pt x="6979" y="35524"/>
                  </a:lnTo>
                  <a:lnTo>
                    <a:pt x="6062" y="35877"/>
                  </a:lnTo>
                  <a:lnTo>
                    <a:pt x="5146" y="36300"/>
                  </a:lnTo>
                  <a:lnTo>
                    <a:pt x="4300" y="36793"/>
                  </a:lnTo>
                  <a:lnTo>
                    <a:pt x="3948" y="37005"/>
                  </a:lnTo>
                  <a:lnTo>
                    <a:pt x="3666" y="37287"/>
                  </a:lnTo>
                  <a:lnTo>
                    <a:pt x="3454" y="37568"/>
                  </a:lnTo>
                  <a:lnTo>
                    <a:pt x="3313" y="37780"/>
                  </a:lnTo>
                  <a:lnTo>
                    <a:pt x="3243" y="38203"/>
                  </a:lnTo>
                  <a:lnTo>
                    <a:pt x="3172" y="38555"/>
                  </a:lnTo>
                  <a:lnTo>
                    <a:pt x="3172" y="38837"/>
                  </a:lnTo>
                  <a:lnTo>
                    <a:pt x="3243" y="39049"/>
                  </a:lnTo>
                  <a:lnTo>
                    <a:pt x="3313" y="39260"/>
                  </a:lnTo>
                  <a:lnTo>
                    <a:pt x="3454" y="39401"/>
                  </a:lnTo>
                  <a:lnTo>
                    <a:pt x="3666" y="39472"/>
                  </a:lnTo>
                  <a:lnTo>
                    <a:pt x="3877" y="39542"/>
                  </a:lnTo>
                  <a:lnTo>
                    <a:pt x="4300" y="39612"/>
                  </a:lnTo>
                  <a:lnTo>
                    <a:pt x="4864" y="39472"/>
                  </a:lnTo>
                  <a:lnTo>
                    <a:pt x="5428" y="39260"/>
                  </a:lnTo>
                  <a:lnTo>
                    <a:pt x="5992" y="38978"/>
                  </a:lnTo>
                  <a:lnTo>
                    <a:pt x="4935" y="40176"/>
                  </a:lnTo>
                  <a:lnTo>
                    <a:pt x="4089" y="41093"/>
                  </a:lnTo>
                  <a:lnTo>
                    <a:pt x="3172" y="41868"/>
                  </a:lnTo>
                  <a:lnTo>
                    <a:pt x="1974" y="42714"/>
                  </a:lnTo>
                  <a:lnTo>
                    <a:pt x="1551" y="43066"/>
                  </a:lnTo>
                  <a:lnTo>
                    <a:pt x="1058" y="43630"/>
                  </a:lnTo>
                  <a:lnTo>
                    <a:pt x="705" y="44194"/>
                  </a:lnTo>
                  <a:lnTo>
                    <a:pt x="424" y="44758"/>
                  </a:lnTo>
                  <a:lnTo>
                    <a:pt x="353" y="45040"/>
                  </a:lnTo>
                  <a:lnTo>
                    <a:pt x="353" y="45322"/>
                  </a:lnTo>
                  <a:lnTo>
                    <a:pt x="424" y="45533"/>
                  </a:lnTo>
                  <a:lnTo>
                    <a:pt x="494" y="45745"/>
                  </a:lnTo>
                  <a:lnTo>
                    <a:pt x="705" y="45886"/>
                  </a:lnTo>
                  <a:lnTo>
                    <a:pt x="1058" y="45956"/>
                  </a:lnTo>
                  <a:lnTo>
                    <a:pt x="1410" y="45956"/>
                  </a:lnTo>
                  <a:lnTo>
                    <a:pt x="1974" y="45886"/>
                  </a:lnTo>
                  <a:lnTo>
                    <a:pt x="1622" y="47013"/>
                  </a:lnTo>
                  <a:lnTo>
                    <a:pt x="1340" y="48141"/>
                  </a:lnTo>
                  <a:lnTo>
                    <a:pt x="987" y="48282"/>
                  </a:lnTo>
                  <a:lnTo>
                    <a:pt x="705" y="48494"/>
                  </a:lnTo>
                  <a:lnTo>
                    <a:pt x="424" y="48705"/>
                  </a:lnTo>
                  <a:lnTo>
                    <a:pt x="212" y="48987"/>
                  </a:lnTo>
                  <a:lnTo>
                    <a:pt x="1" y="49833"/>
                  </a:lnTo>
                  <a:lnTo>
                    <a:pt x="1" y="50256"/>
                  </a:lnTo>
                  <a:lnTo>
                    <a:pt x="71" y="50679"/>
                  </a:lnTo>
                  <a:lnTo>
                    <a:pt x="212" y="51031"/>
                  </a:lnTo>
                  <a:lnTo>
                    <a:pt x="494" y="51313"/>
                  </a:lnTo>
                  <a:lnTo>
                    <a:pt x="917" y="51524"/>
                  </a:lnTo>
                  <a:lnTo>
                    <a:pt x="1481" y="51595"/>
                  </a:lnTo>
                  <a:lnTo>
                    <a:pt x="2045" y="51524"/>
                  </a:lnTo>
                  <a:lnTo>
                    <a:pt x="2468" y="51383"/>
                  </a:lnTo>
                  <a:lnTo>
                    <a:pt x="2820" y="51172"/>
                  </a:lnTo>
                  <a:lnTo>
                    <a:pt x="3031" y="50820"/>
                  </a:lnTo>
                  <a:lnTo>
                    <a:pt x="3243" y="50397"/>
                  </a:lnTo>
                  <a:lnTo>
                    <a:pt x="3384" y="49974"/>
                  </a:lnTo>
                  <a:lnTo>
                    <a:pt x="3454" y="49057"/>
                  </a:lnTo>
                  <a:lnTo>
                    <a:pt x="3313" y="48634"/>
                  </a:lnTo>
                  <a:lnTo>
                    <a:pt x="3102" y="48282"/>
                  </a:lnTo>
                  <a:lnTo>
                    <a:pt x="2820" y="48000"/>
                  </a:lnTo>
                  <a:lnTo>
                    <a:pt x="2468" y="47789"/>
                  </a:lnTo>
                  <a:lnTo>
                    <a:pt x="2750" y="46731"/>
                  </a:lnTo>
                  <a:lnTo>
                    <a:pt x="3102" y="45745"/>
                  </a:lnTo>
                  <a:lnTo>
                    <a:pt x="3243" y="46027"/>
                  </a:lnTo>
                  <a:lnTo>
                    <a:pt x="3454" y="46309"/>
                  </a:lnTo>
                  <a:lnTo>
                    <a:pt x="3666" y="46520"/>
                  </a:lnTo>
                  <a:lnTo>
                    <a:pt x="3877" y="46661"/>
                  </a:lnTo>
                  <a:lnTo>
                    <a:pt x="4159" y="46802"/>
                  </a:lnTo>
                  <a:lnTo>
                    <a:pt x="5005" y="46802"/>
                  </a:lnTo>
                  <a:lnTo>
                    <a:pt x="5569" y="46590"/>
                  </a:lnTo>
                  <a:lnTo>
                    <a:pt x="6062" y="46168"/>
                  </a:lnTo>
                  <a:lnTo>
                    <a:pt x="6274" y="45956"/>
                  </a:lnTo>
                  <a:lnTo>
                    <a:pt x="6485" y="45674"/>
                  </a:lnTo>
                  <a:lnTo>
                    <a:pt x="6556" y="45392"/>
                  </a:lnTo>
                  <a:lnTo>
                    <a:pt x="6626" y="45110"/>
                  </a:lnTo>
                  <a:lnTo>
                    <a:pt x="6697" y="44758"/>
                  </a:lnTo>
                  <a:lnTo>
                    <a:pt x="6626" y="44405"/>
                  </a:lnTo>
                  <a:lnTo>
                    <a:pt x="6485" y="44123"/>
                  </a:lnTo>
                  <a:lnTo>
                    <a:pt x="6274" y="43842"/>
                  </a:lnTo>
                  <a:lnTo>
                    <a:pt x="5851" y="43278"/>
                  </a:lnTo>
                  <a:lnTo>
                    <a:pt x="5710" y="43066"/>
                  </a:lnTo>
                  <a:lnTo>
                    <a:pt x="5569" y="42714"/>
                  </a:lnTo>
                  <a:lnTo>
                    <a:pt x="4864" y="42220"/>
                  </a:lnTo>
                  <a:lnTo>
                    <a:pt x="5569" y="41093"/>
                  </a:lnTo>
                  <a:lnTo>
                    <a:pt x="6344" y="40035"/>
                  </a:lnTo>
                  <a:lnTo>
                    <a:pt x="6203" y="40458"/>
                  </a:lnTo>
                  <a:lnTo>
                    <a:pt x="6133" y="40881"/>
                  </a:lnTo>
                  <a:lnTo>
                    <a:pt x="6133" y="41304"/>
                  </a:lnTo>
                  <a:lnTo>
                    <a:pt x="6133" y="41586"/>
                  </a:lnTo>
                  <a:lnTo>
                    <a:pt x="6274" y="41868"/>
                  </a:lnTo>
                  <a:lnTo>
                    <a:pt x="6415" y="42150"/>
                  </a:lnTo>
                  <a:lnTo>
                    <a:pt x="6556" y="42291"/>
                  </a:lnTo>
                  <a:lnTo>
                    <a:pt x="6767" y="42432"/>
                  </a:lnTo>
                  <a:lnTo>
                    <a:pt x="6979" y="42502"/>
                  </a:lnTo>
                  <a:lnTo>
                    <a:pt x="7190" y="42502"/>
                  </a:lnTo>
                  <a:lnTo>
                    <a:pt x="7472" y="42432"/>
                  </a:lnTo>
                  <a:lnTo>
                    <a:pt x="7683" y="42291"/>
                  </a:lnTo>
                  <a:lnTo>
                    <a:pt x="7965" y="42150"/>
                  </a:lnTo>
                  <a:lnTo>
                    <a:pt x="8177" y="41868"/>
                  </a:lnTo>
                  <a:lnTo>
                    <a:pt x="8459" y="41445"/>
                  </a:lnTo>
                  <a:lnTo>
                    <a:pt x="8670" y="41022"/>
                  </a:lnTo>
                  <a:lnTo>
                    <a:pt x="8811" y="40529"/>
                  </a:lnTo>
                  <a:lnTo>
                    <a:pt x="8811" y="40035"/>
                  </a:lnTo>
                  <a:lnTo>
                    <a:pt x="8811" y="39542"/>
                  </a:lnTo>
                  <a:lnTo>
                    <a:pt x="8741" y="39049"/>
                  </a:lnTo>
                  <a:lnTo>
                    <a:pt x="8600" y="38062"/>
                  </a:lnTo>
                  <a:lnTo>
                    <a:pt x="8600" y="37568"/>
                  </a:lnTo>
                  <a:lnTo>
                    <a:pt x="8670" y="37146"/>
                  </a:lnTo>
                  <a:lnTo>
                    <a:pt x="8952" y="36582"/>
                  </a:lnTo>
                  <a:lnTo>
                    <a:pt x="9375" y="36018"/>
                  </a:lnTo>
                  <a:lnTo>
                    <a:pt x="9939" y="35454"/>
                  </a:lnTo>
                  <a:lnTo>
                    <a:pt x="10573" y="34890"/>
                  </a:lnTo>
                  <a:lnTo>
                    <a:pt x="11842" y="33762"/>
                  </a:lnTo>
                  <a:lnTo>
                    <a:pt x="12829" y="32776"/>
                  </a:lnTo>
                  <a:lnTo>
                    <a:pt x="12124" y="34608"/>
                  </a:lnTo>
                  <a:lnTo>
                    <a:pt x="11419" y="36370"/>
                  </a:lnTo>
                  <a:lnTo>
                    <a:pt x="10785" y="38203"/>
                  </a:lnTo>
                  <a:lnTo>
                    <a:pt x="10221" y="40035"/>
                  </a:lnTo>
                  <a:lnTo>
                    <a:pt x="9798" y="41868"/>
                  </a:lnTo>
                  <a:lnTo>
                    <a:pt x="9445" y="43771"/>
                  </a:lnTo>
                  <a:lnTo>
                    <a:pt x="9164" y="45674"/>
                  </a:lnTo>
                  <a:lnTo>
                    <a:pt x="9023" y="47577"/>
                  </a:lnTo>
                  <a:lnTo>
                    <a:pt x="9023" y="49551"/>
                  </a:lnTo>
                  <a:lnTo>
                    <a:pt x="8952" y="51383"/>
                  </a:lnTo>
                  <a:lnTo>
                    <a:pt x="8811" y="53357"/>
                  </a:lnTo>
                  <a:lnTo>
                    <a:pt x="8685" y="54492"/>
                  </a:lnTo>
                  <a:lnTo>
                    <a:pt x="8670" y="54485"/>
                  </a:lnTo>
                  <a:lnTo>
                    <a:pt x="8529" y="54485"/>
                  </a:lnTo>
                  <a:lnTo>
                    <a:pt x="8318" y="54555"/>
                  </a:lnTo>
                  <a:lnTo>
                    <a:pt x="8106" y="54696"/>
                  </a:lnTo>
                  <a:lnTo>
                    <a:pt x="7683" y="55119"/>
                  </a:lnTo>
                  <a:lnTo>
                    <a:pt x="7190" y="55683"/>
                  </a:lnTo>
                  <a:lnTo>
                    <a:pt x="6697" y="56317"/>
                  </a:lnTo>
                  <a:lnTo>
                    <a:pt x="6344" y="56952"/>
                  </a:lnTo>
                  <a:lnTo>
                    <a:pt x="6133" y="57445"/>
                  </a:lnTo>
                  <a:lnTo>
                    <a:pt x="6062" y="57656"/>
                  </a:lnTo>
                  <a:lnTo>
                    <a:pt x="6062" y="57797"/>
                  </a:lnTo>
                  <a:lnTo>
                    <a:pt x="6133" y="58150"/>
                  </a:lnTo>
                  <a:lnTo>
                    <a:pt x="6274" y="58432"/>
                  </a:lnTo>
                  <a:lnTo>
                    <a:pt x="6415" y="58573"/>
                  </a:lnTo>
                  <a:lnTo>
                    <a:pt x="6556" y="58714"/>
                  </a:lnTo>
                  <a:lnTo>
                    <a:pt x="6767" y="58784"/>
                  </a:lnTo>
                  <a:lnTo>
                    <a:pt x="6979" y="58855"/>
                  </a:lnTo>
                  <a:lnTo>
                    <a:pt x="7472" y="58714"/>
                  </a:lnTo>
                  <a:lnTo>
                    <a:pt x="7965" y="58502"/>
                  </a:lnTo>
                  <a:lnTo>
                    <a:pt x="8459" y="58150"/>
                  </a:lnTo>
                  <a:lnTo>
                    <a:pt x="8882" y="57727"/>
                  </a:lnTo>
                  <a:lnTo>
                    <a:pt x="9234" y="57304"/>
                  </a:lnTo>
                  <a:lnTo>
                    <a:pt x="9164" y="57938"/>
                  </a:lnTo>
                  <a:lnTo>
                    <a:pt x="9023" y="58784"/>
                  </a:lnTo>
                  <a:lnTo>
                    <a:pt x="8811" y="59771"/>
                  </a:lnTo>
                  <a:lnTo>
                    <a:pt x="8670" y="60758"/>
                  </a:lnTo>
                  <a:lnTo>
                    <a:pt x="8670" y="61251"/>
                  </a:lnTo>
                  <a:lnTo>
                    <a:pt x="8741" y="61674"/>
                  </a:lnTo>
                  <a:lnTo>
                    <a:pt x="8811" y="62027"/>
                  </a:lnTo>
                  <a:lnTo>
                    <a:pt x="8952" y="62379"/>
                  </a:lnTo>
                  <a:lnTo>
                    <a:pt x="9234" y="62590"/>
                  </a:lnTo>
                  <a:lnTo>
                    <a:pt x="9586" y="62661"/>
                  </a:lnTo>
                  <a:lnTo>
                    <a:pt x="10009" y="62661"/>
                  </a:lnTo>
                  <a:lnTo>
                    <a:pt x="10573" y="62520"/>
                  </a:lnTo>
                  <a:lnTo>
                    <a:pt x="11067" y="62308"/>
                  </a:lnTo>
                  <a:lnTo>
                    <a:pt x="11489" y="61956"/>
                  </a:lnTo>
                  <a:lnTo>
                    <a:pt x="11771" y="61604"/>
                  </a:lnTo>
                  <a:lnTo>
                    <a:pt x="11912" y="61181"/>
                  </a:lnTo>
                  <a:lnTo>
                    <a:pt x="12053" y="60687"/>
                  </a:lnTo>
                  <a:lnTo>
                    <a:pt x="12053" y="60194"/>
                  </a:lnTo>
                  <a:lnTo>
                    <a:pt x="11983" y="59630"/>
                  </a:lnTo>
                  <a:lnTo>
                    <a:pt x="11842" y="59066"/>
                  </a:lnTo>
                  <a:lnTo>
                    <a:pt x="11560" y="57938"/>
                  </a:lnTo>
                  <a:lnTo>
                    <a:pt x="11208" y="56881"/>
                  </a:lnTo>
                  <a:lnTo>
                    <a:pt x="10855" y="55965"/>
                  </a:lnTo>
                  <a:lnTo>
                    <a:pt x="10785" y="55542"/>
                  </a:lnTo>
                  <a:lnTo>
                    <a:pt x="10714" y="55190"/>
                  </a:lnTo>
                  <a:lnTo>
                    <a:pt x="10714" y="55190"/>
                  </a:lnTo>
                  <a:lnTo>
                    <a:pt x="10996" y="55331"/>
                  </a:lnTo>
                  <a:lnTo>
                    <a:pt x="11349" y="55471"/>
                  </a:lnTo>
                  <a:lnTo>
                    <a:pt x="12335" y="55471"/>
                  </a:lnTo>
                  <a:lnTo>
                    <a:pt x="12617" y="55401"/>
                  </a:lnTo>
                  <a:lnTo>
                    <a:pt x="13252" y="55119"/>
                  </a:lnTo>
                  <a:lnTo>
                    <a:pt x="13815" y="54696"/>
                  </a:lnTo>
                  <a:lnTo>
                    <a:pt x="14309" y="54203"/>
                  </a:lnTo>
                  <a:lnTo>
                    <a:pt x="14732" y="53639"/>
                  </a:lnTo>
                  <a:lnTo>
                    <a:pt x="15084" y="53005"/>
                  </a:lnTo>
                  <a:lnTo>
                    <a:pt x="15296" y="53357"/>
                  </a:lnTo>
                  <a:lnTo>
                    <a:pt x="15437" y="53568"/>
                  </a:lnTo>
                  <a:lnTo>
                    <a:pt x="15648" y="53709"/>
                  </a:lnTo>
                  <a:lnTo>
                    <a:pt x="15789" y="53709"/>
                  </a:lnTo>
                  <a:lnTo>
                    <a:pt x="15930" y="53639"/>
                  </a:lnTo>
                  <a:lnTo>
                    <a:pt x="16000" y="53498"/>
                  </a:lnTo>
                  <a:lnTo>
                    <a:pt x="16071" y="53145"/>
                  </a:lnTo>
                  <a:lnTo>
                    <a:pt x="16141" y="52652"/>
                  </a:lnTo>
                  <a:lnTo>
                    <a:pt x="16071" y="52229"/>
                  </a:lnTo>
                  <a:lnTo>
                    <a:pt x="16000" y="52159"/>
                  </a:lnTo>
                  <a:lnTo>
                    <a:pt x="15859" y="52088"/>
                  </a:lnTo>
                  <a:lnTo>
                    <a:pt x="15718" y="52159"/>
                  </a:lnTo>
                  <a:lnTo>
                    <a:pt x="15578" y="52300"/>
                  </a:lnTo>
                  <a:lnTo>
                    <a:pt x="15507" y="52018"/>
                  </a:lnTo>
                  <a:lnTo>
                    <a:pt x="15366" y="51665"/>
                  </a:lnTo>
                  <a:lnTo>
                    <a:pt x="15789" y="51806"/>
                  </a:lnTo>
                  <a:lnTo>
                    <a:pt x="16635" y="51806"/>
                  </a:lnTo>
                  <a:lnTo>
                    <a:pt x="17058" y="51665"/>
                  </a:lnTo>
                  <a:lnTo>
                    <a:pt x="17481" y="51454"/>
                  </a:lnTo>
                  <a:lnTo>
                    <a:pt x="17763" y="51172"/>
                  </a:lnTo>
                  <a:lnTo>
                    <a:pt x="17833" y="51031"/>
                  </a:lnTo>
                  <a:lnTo>
                    <a:pt x="17903" y="50820"/>
                  </a:lnTo>
                  <a:lnTo>
                    <a:pt x="17903" y="50538"/>
                  </a:lnTo>
                  <a:lnTo>
                    <a:pt x="17903" y="50326"/>
                  </a:lnTo>
                  <a:lnTo>
                    <a:pt x="17833" y="50115"/>
                  </a:lnTo>
                  <a:lnTo>
                    <a:pt x="17692" y="49903"/>
                  </a:lnTo>
                  <a:lnTo>
                    <a:pt x="17551" y="49762"/>
                  </a:lnTo>
                  <a:lnTo>
                    <a:pt x="17340" y="49621"/>
                  </a:lnTo>
                  <a:lnTo>
                    <a:pt x="16776" y="49480"/>
                  </a:lnTo>
                  <a:lnTo>
                    <a:pt x="16212" y="49410"/>
                  </a:lnTo>
                  <a:lnTo>
                    <a:pt x="15155" y="49480"/>
                  </a:lnTo>
                  <a:lnTo>
                    <a:pt x="14661" y="49551"/>
                  </a:lnTo>
                  <a:lnTo>
                    <a:pt x="14520" y="49410"/>
                  </a:lnTo>
                  <a:lnTo>
                    <a:pt x="14450" y="49057"/>
                  </a:lnTo>
                  <a:lnTo>
                    <a:pt x="14238" y="48212"/>
                  </a:lnTo>
                  <a:lnTo>
                    <a:pt x="13956" y="46943"/>
                  </a:lnTo>
                  <a:lnTo>
                    <a:pt x="14450" y="47084"/>
                  </a:lnTo>
                  <a:lnTo>
                    <a:pt x="14873" y="47154"/>
                  </a:lnTo>
                  <a:lnTo>
                    <a:pt x="15225" y="47154"/>
                  </a:lnTo>
                  <a:lnTo>
                    <a:pt x="15578" y="47013"/>
                  </a:lnTo>
                  <a:lnTo>
                    <a:pt x="15789" y="46872"/>
                  </a:lnTo>
                  <a:lnTo>
                    <a:pt x="16000" y="46590"/>
                  </a:lnTo>
                  <a:lnTo>
                    <a:pt x="16141" y="46309"/>
                  </a:lnTo>
                  <a:lnTo>
                    <a:pt x="16212" y="46027"/>
                  </a:lnTo>
                  <a:lnTo>
                    <a:pt x="16212" y="45674"/>
                  </a:lnTo>
                  <a:lnTo>
                    <a:pt x="16141" y="45322"/>
                  </a:lnTo>
                  <a:lnTo>
                    <a:pt x="16071" y="44969"/>
                  </a:lnTo>
                  <a:lnTo>
                    <a:pt x="15859" y="44617"/>
                  </a:lnTo>
                  <a:lnTo>
                    <a:pt x="15648" y="44264"/>
                  </a:lnTo>
                  <a:lnTo>
                    <a:pt x="15366" y="43912"/>
                  </a:lnTo>
                  <a:lnTo>
                    <a:pt x="15084" y="43630"/>
                  </a:lnTo>
                  <a:lnTo>
                    <a:pt x="14661" y="43419"/>
                  </a:lnTo>
                  <a:lnTo>
                    <a:pt x="14238" y="43278"/>
                  </a:lnTo>
                  <a:lnTo>
                    <a:pt x="13886" y="43207"/>
                  </a:lnTo>
                  <a:lnTo>
                    <a:pt x="13111" y="43207"/>
                  </a:lnTo>
                  <a:lnTo>
                    <a:pt x="12829" y="43137"/>
                  </a:lnTo>
                  <a:lnTo>
                    <a:pt x="12476" y="43066"/>
                  </a:lnTo>
                  <a:lnTo>
                    <a:pt x="12194" y="42855"/>
                  </a:lnTo>
                  <a:lnTo>
                    <a:pt x="11912" y="42502"/>
                  </a:lnTo>
                  <a:lnTo>
                    <a:pt x="11701" y="42150"/>
                  </a:lnTo>
                  <a:lnTo>
                    <a:pt x="11630" y="41727"/>
                  </a:lnTo>
                  <a:lnTo>
                    <a:pt x="11560" y="41375"/>
                  </a:lnTo>
                  <a:lnTo>
                    <a:pt x="11630" y="40952"/>
                  </a:lnTo>
                  <a:lnTo>
                    <a:pt x="11842" y="40176"/>
                  </a:lnTo>
                  <a:lnTo>
                    <a:pt x="12124" y="39331"/>
                  </a:lnTo>
                  <a:lnTo>
                    <a:pt x="12829" y="37146"/>
                  </a:lnTo>
                  <a:lnTo>
                    <a:pt x="13674" y="35031"/>
                  </a:lnTo>
                  <a:lnTo>
                    <a:pt x="14591" y="32987"/>
                  </a:lnTo>
                  <a:lnTo>
                    <a:pt x="15648" y="30943"/>
                  </a:lnTo>
                  <a:lnTo>
                    <a:pt x="16705" y="28899"/>
                  </a:lnTo>
                  <a:lnTo>
                    <a:pt x="17763" y="26925"/>
                  </a:lnTo>
                  <a:lnTo>
                    <a:pt x="20018" y="22908"/>
                  </a:lnTo>
                  <a:lnTo>
                    <a:pt x="19877" y="23542"/>
                  </a:lnTo>
                  <a:lnTo>
                    <a:pt x="19807" y="24247"/>
                  </a:lnTo>
                  <a:lnTo>
                    <a:pt x="19736" y="25657"/>
                  </a:lnTo>
                  <a:lnTo>
                    <a:pt x="19736" y="26361"/>
                  </a:lnTo>
                  <a:lnTo>
                    <a:pt x="19595" y="26996"/>
                  </a:lnTo>
                  <a:lnTo>
                    <a:pt x="19525" y="27560"/>
                  </a:lnTo>
                  <a:lnTo>
                    <a:pt x="19313" y="28053"/>
                  </a:lnTo>
                  <a:lnTo>
                    <a:pt x="19031" y="28405"/>
                  </a:lnTo>
                  <a:lnTo>
                    <a:pt x="18608" y="28828"/>
                  </a:lnTo>
                  <a:lnTo>
                    <a:pt x="18256" y="29181"/>
                  </a:lnTo>
                  <a:lnTo>
                    <a:pt x="17833" y="29533"/>
                  </a:lnTo>
                  <a:lnTo>
                    <a:pt x="17481" y="29956"/>
                  </a:lnTo>
                  <a:lnTo>
                    <a:pt x="17410" y="30238"/>
                  </a:lnTo>
                  <a:lnTo>
                    <a:pt x="17340" y="30450"/>
                  </a:lnTo>
                  <a:lnTo>
                    <a:pt x="17340" y="30731"/>
                  </a:lnTo>
                  <a:lnTo>
                    <a:pt x="17340" y="31013"/>
                  </a:lnTo>
                  <a:lnTo>
                    <a:pt x="17481" y="31295"/>
                  </a:lnTo>
                  <a:lnTo>
                    <a:pt x="17622" y="31577"/>
                  </a:lnTo>
                  <a:lnTo>
                    <a:pt x="17833" y="31789"/>
                  </a:lnTo>
                  <a:lnTo>
                    <a:pt x="17974" y="32000"/>
                  </a:lnTo>
                  <a:lnTo>
                    <a:pt x="18185" y="32071"/>
                  </a:lnTo>
                  <a:lnTo>
                    <a:pt x="18397" y="32141"/>
                  </a:lnTo>
                  <a:lnTo>
                    <a:pt x="18608" y="32141"/>
                  </a:lnTo>
                  <a:lnTo>
                    <a:pt x="18749" y="32071"/>
                  </a:lnTo>
                  <a:lnTo>
                    <a:pt x="19172" y="31859"/>
                  </a:lnTo>
                  <a:lnTo>
                    <a:pt x="19525" y="31577"/>
                  </a:lnTo>
                  <a:lnTo>
                    <a:pt x="19807" y="31225"/>
                  </a:lnTo>
                  <a:lnTo>
                    <a:pt x="20370" y="30450"/>
                  </a:lnTo>
                  <a:lnTo>
                    <a:pt x="21146" y="32564"/>
                  </a:lnTo>
                  <a:lnTo>
                    <a:pt x="20511" y="32705"/>
                  </a:lnTo>
                  <a:lnTo>
                    <a:pt x="20088" y="32916"/>
                  </a:lnTo>
                  <a:lnTo>
                    <a:pt x="19666" y="33198"/>
                  </a:lnTo>
                  <a:lnTo>
                    <a:pt x="19384" y="33551"/>
                  </a:lnTo>
                  <a:lnTo>
                    <a:pt x="19172" y="33903"/>
                  </a:lnTo>
                  <a:lnTo>
                    <a:pt x="19031" y="34256"/>
                  </a:lnTo>
                  <a:lnTo>
                    <a:pt x="19031" y="34608"/>
                  </a:lnTo>
                  <a:lnTo>
                    <a:pt x="19102" y="34961"/>
                  </a:lnTo>
                  <a:lnTo>
                    <a:pt x="19172" y="35242"/>
                  </a:lnTo>
                  <a:lnTo>
                    <a:pt x="19384" y="35454"/>
                  </a:lnTo>
                  <a:lnTo>
                    <a:pt x="19595" y="35665"/>
                  </a:lnTo>
                  <a:lnTo>
                    <a:pt x="19948" y="35806"/>
                  </a:lnTo>
                  <a:lnTo>
                    <a:pt x="20300" y="35806"/>
                  </a:lnTo>
                  <a:lnTo>
                    <a:pt x="20723" y="35736"/>
                  </a:lnTo>
                  <a:lnTo>
                    <a:pt x="21216" y="35595"/>
                  </a:lnTo>
                  <a:lnTo>
                    <a:pt x="21780" y="35242"/>
                  </a:lnTo>
                  <a:lnTo>
                    <a:pt x="21780" y="35736"/>
                  </a:lnTo>
                  <a:lnTo>
                    <a:pt x="21780" y="36159"/>
                  </a:lnTo>
                  <a:lnTo>
                    <a:pt x="21639" y="36441"/>
                  </a:lnTo>
                  <a:lnTo>
                    <a:pt x="21498" y="36723"/>
                  </a:lnTo>
                  <a:lnTo>
                    <a:pt x="21287" y="36934"/>
                  </a:lnTo>
                  <a:lnTo>
                    <a:pt x="21075" y="37075"/>
                  </a:lnTo>
                  <a:lnTo>
                    <a:pt x="20511" y="37427"/>
                  </a:lnTo>
                  <a:lnTo>
                    <a:pt x="19877" y="37709"/>
                  </a:lnTo>
                  <a:lnTo>
                    <a:pt x="19595" y="37850"/>
                  </a:lnTo>
                  <a:lnTo>
                    <a:pt x="19384" y="38062"/>
                  </a:lnTo>
                  <a:lnTo>
                    <a:pt x="19172" y="38344"/>
                  </a:lnTo>
                  <a:lnTo>
                    <a:pt x="18961" y="38626"/>
                  </a:lnTo>
                  <a:lnTo>
                    <a:pt x="18890" y="39049"/>
                  </a:lnTo>
                  <a:lnTo>
                    <a:pt x="18820" y="39542"/>
                  </a:lnTo>
                  <a:lnTo>
                    <a:pt x="18820" y="40106"/>
                  </a:lnTo>
                  <a:lnTo>
                    <a:pt x="18890" y="40388"/>
                  </a:lnTo>
                  <a:lnTo>
                    <a:pt x="19031" y="40599"/>
                  </a:lnTo>
                  <a:lnTo>
                    <a:pt x="19172" y="40740"/>
                  </a:lnTo>
                  <a:lnTo>
                    <a:pt x="19313" y="40881"/>
                  </a:lnTo>
                  <a:lnTo>
                    <a:pt x="19666" y="41022"/>
                  </a:lnTo>
                  <a:lnTo>
                    <a:pt x="20088" y="41022"/>
                  </a:lnTo>
                  <a:lnTo>
                    <a:pt x="20511" y="40881"/>
                  </a:lnTo>
                  <a:lnTo>
                    <a:pt x="20934" y="40599"/>
                  </a:lnTo>
                  <a:lnTo>
                    <a:pt x="21357" y="40176"/>
                  </a:lnTo>
                  <a:lnTo>
                    <a:pt x="21428" y="40599"/>
                  </a:lnTo>
                  <a:lnTo>
                    <a:pt x="21569" y="41022"/>
                  </a:lnTo>
                  <a:lnTo>
                    <a:pt x="21710" y="41375"/>
                  </a:lnTo>
                  <a:lnTo>
                    <a:pt x="21851" y="41657"/>
                  </a:lnTo>
                  <a:lnTo>
                    <a:pt x="22062" y="41938"/>
                  </a:lnTo>
                  <a:lnTo>
                    <a:pt x="22344" y="42220"/>
                  </a:lnTo>
                  <a:lnTo>
                    <a:pt x="22626" y="42361"/>
                  </a:lnTo>
                  <a:lnTo>
                    <a:pt x="22908" y="42502"/>
                  </a:lnTo>
                  <a:lnTo>
                    <a:pt x="23190" y="42573"/>
                  </a:lnTo>
                  <a:lnTo>
                    <a:pt x="23472" y="42643"/>
                  </a:lnTo>
                  <a:lnTo>
                    <a:pt x="23754" y="42573"/>
                  </a:lnTo>
                  <a:lnTo>
                    <a:pt x="24036" y="42432"/>
                  </a:lnTo>
                  <a:lnTo>
                    <a:pt x="24317" y="42220"/>
                  </a:lnTo>
                  <a:lnTo>
                    <a:pt x="24529" y="41938"/>
                  </a:lnTo>
                  <a:lnTo>
                    <a:pt x="24811" y="41586"/>
                  </a:lnTo>
                  <a:lnTo>
                    <a:pt x="25022" y="41163"/>
                  </a:lnTo>
                  <a:lnTo>
                    <a:pt x="25163" y="40670"/>
                  </a:lnTo>
                  <a:lnTo>
                    <a:pt x="25234" y="40317"/>
                  </a:lnTo>
                  <a:lnTo>
                    <a:pt x="25163" y="39894"/>
                  </a:lnTo>
                  <a:lnTo>
                    <a:pt x="25093" y="39542"/>
                  </a:lnTo>
                  <a:lnTo>
                    <a:pt x="25022" y="39190"/>
                  </a:lnTo>
                  <a:lnTo>
                    <a:pt x="24811" y="38837"/>
                  </a:lnTo>
                  <a:lnTo>
                    <a:pt x="24388" y="38203"/>
                  </a:lnTo>
                  <a:lnTo>
                    <a:pt x="23542" y="37005"/>
                  </a:lnTo>
                  <a:lnTo>
                    <a:pt x="23190" y="36370"/>
                  </a:lnTo>
                  <a:lnTo>
                    <a:pt x="23049" y="36088"/>
                  </a:lnTo>
                  <a:lnTo>
                    <a:pt x="22978" y="35736"/>
                  </a:lnTo>
                  <a:lnTo>
                    <a:pt x="23260" y="35947"/>
                  </a:lnTo>
                  <a:lnTo>
                    <a:pt x="23542" y="36159"/>
                  </a:lnTo>
                  <a:lnTo>
                    <a:pt x="23824" y="36300"/>
                  </a:lnTo>
                  <a:lnTo>
                    <a:pt x="24177" y="36370"/>
                  </a:lnTo>
                  <a:lnTo>
                    <a:pt x="24811" y="36441"/>
                  </a:lnTo>
                  <a:lnTo>
                    <a:pt x="25093" y="36370"/>
                  </a:lnTo>
                  <a:lnTo>
                    <a:pt x="25375" y="36300"/>
                  </a:lnTo>
                  <a:lnTo>
                    <a:pt x="25586" y="36229"/>
                  </a:lnTo>
                  <a:lnTo>
                    <a:pt x="25798" y="36088"/>
                  </a:lnTo>
                  <a:lnTo>
                    <a:pt x="25939" y="35877"/>
                  </a:lnTo>
                  <a:lnTo>
                    <a:pt x="26080" y="35665"/>
                  </a:lnTo>
                  <a:lnTo>
                    <a:pt x="26080" y="35383"/>
                  </a:lnTo>
                  <a:lnTo>
                    <a:pt x="26080" y="35101"/>
                  </a:lnTo>
                  <a:lnTo>
                    <a:pt x="26009" y="34749"/>
                  </a:lnTo>
                  <a:lnTo>
                    <a:pt x="25798" y="34326"/>
                  </a:lnTo>
                  <a:lnTo>
                    <a:pt x="25586" y="34044"/>
                  </a:lnTo>
                  <a:lnTo>
                    <a:pt x="25375" y="33762"/>
                  </a:lnTo>
                  <a:lnTo>
                    <a:pt x="25163" y="33551"/>
                  </a:lnTo>
                  <a:lnTo>
                    <a:pt x="24881" y="33410"/>
                  </a:lnTo>
                  <a:lnTo>
                    <a:pt x="24388" y="33198"/>
                  </a:lnTo>
                  <a:lnTo>
                    <a:pt x="23824" y="33057"/>
                  </a:lnTo>
                  <a:lnTo>
                    <a:pt x="23260" y="32916"/>
                  </a:lnTo>
                  <a:lnTo>
                    <a:pt x="22767" y="32705"/>
                  </a:lnTo>
                  <a:lnTo>
                    <a:pt x="22555" y="32564"/>
                  </a:lnTo>
                  <a:lnTo>
                    <a:pt x="22344" y="32353"/>
                  </a:lnTo>
                  <a:lnTo>
                    <a:pt x="22133" y="32141"/>
                  </a:lnTo>
                  <a:lnTo>
                    <a:pt x="21992" y="31789"/>
                  </a:lnTo>
                  <a:lnTo>
                    <a:pt x="22273" y="32000"/>
                  </a:lnTo>
                  <a:lnTo>
                    <a:pt x="22626" y="32141"/>
                  </a:lnTo>
                  <a:lnTo>
                    <a:pt x="22908" y="32212"/>
                  </a:lnTo>
                  <a:lnTo>
                    <a:pt x="23190" y="32282"/>
                  </a:lnTo>
                  <a:lnTo>
                    <a:pt x="23472" y="32212"/>
                  </a:lnTo>
                  <a:lnTo>
                    <a:pt x="23754" y="32141"/>
                  </a:lnTo>
                  <a:lnTo>
                    <a:pt x="24036" y="32071"/>
                  </a:lnTo>
                  <a:lnTo>
                    <a:pt x="24247" y="31859"/>
                  </a:lnTo>
                  <a:lnTo>
                    <a:pt x="24458" y="31718"/>
                  </a:lnTo>
                  <a:lnTo>
                    <a:pt x="24599" y="31507"/>
                  </a:lnTo>
                  <a:lnTo>
                    <a:pt x="24740" y="31225"/>
                  </a:lnTo>
                  <a:lnTo>
                    <a:pt x="24881" y="30943"/>
                  </a:lnTo>
                  <a:lnTo>
                    <a:pt x="24881" y="30661"/>
                  </a:lnTo>
                  <a:lnTo>
                    <a:pt x="24881" y="30309"/>
                  </a:lnTo>
                  <a:lnTo>
                    <a:pt x="24881" y="30027"/>
                  </a:lnTo>
                  <a:lnTo>
                    <a:pt x="24811" y="29674"/>
                  </a:lnTo>
                  <a:lnTo>
                    <a:pt x="24529" y="29110"/>
                  </a:lnTo>
                  <a:lnTo>
                    <a:pt x="24106" y="28687"/>
                  </a:lnTo>
                  <a:lnTo>
                    <a:pt x="23542" y="28265"/>
                  </a:lnTo>
                  <a:lnTo>
                    <a:pt x="22978" y="27912"/>
                  </a:lnTo>
                  <a:lnTo>
                    <a:pt x="22344" y="27630"/>
                  </a:lnTo>
                  <a:lnTo>
                    <a:pt x="21710" y="27489"/>
                  </a:lnTo>
                  <a:lnTo>
                    <a:pt x="21075" y="27419"/>
                  </a:lnTo>
                  <a:lnTo>
                    <a:pt x="20511" y="27489"/>
                  </a:lnTo>
                  <a:lnTo>
                    <a:pt x="20229" y="25727"/>
                  </a:lnTo>
                  <a:lnTo>
                    <a:pt x="20229" y="24881"/>
                  </a:lnTo>
                  <a:lnTo>
                    <a:pt x="20229" y="24035"/>
                  </a:lnTo>
                  <a:lnTo>
                    <a:pt x="20300" y="23260"/>
                  </a:lnTo>
                  <a:lnTo>
                    <a:pt x="20441" y="22485"/>
                  </a:lnTo>
                  <a:lnTo>
                    <a:pt x="20723" y="21709"/>
                  </a:lnTo>
                  <a:lnTo>
                    <a:pt x="21075" y="20934"/>
                  </a:lnTo>
                  <a:lnTo>
                    <a:pt x="21992" y="19172"/>
                  </a:lnTo>
                  <a:lnTo>
                    <a:pt x="22908" y="17410"/>
                  </a:lnTo>
                  <a:lnTo>
                    <a:pt x="23683" y="15648"/>
                  </a:lnTo>
                  <a:lnTo>
                    <a:pt x="24458" y="13815"/>
                  </a:lnTo>
                  <a:lnTo>
                    <a:pt x="25022" y="12124"/>
                  </a:lnTo>
                  <a:lnTo>
                    <a:pt x="25516" y="10432"/>
                  </a:lnTo>
                  <a:lnTo>
                    <a:pt x="25868" y="8670"/>
                  </a:lnTo>
                  <a:lnTo>
                    <a:pt x="26009" y="7824"/>
                  </a:lnTo>
                  <a:lnTo>
                    <a:pt x="26080" y="6908"/>
                  </a:lnTo>
                  <a:lnTo>
                    <a:pt x="26009" y="5498"/>
                  </a:lnTo>
                  <a:lnTo>
                    <a:pt x="25868" y="4300"/>
                  </a:lnTo>
                  <a:lnTo>
                    <a:pt x="25727" y="3031"/>
                  </a:lnTo>
                  <a:lnTo>
                    <a:pt x="25516" y="1762"/>
                  </a:lnTo>
                  <a:lnTo>
                    <a:pt x="25234" y="776"/>
                  </a:lnTo>
                  <a:lnTo>
                    <a:pt x="25022" y="423"/>
                  </a:lnTo>
                  <a:lnTo>
                    <a:pt x="24881" y="141"/>
                  </a:lnTo>
                  <a:lnTo>
                    <a:pt x="24670" y="0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2"/>
            <p:cNvSpPr/>
            <p:nvPr/>
          </p:nvSpPr>
          <p:spPr>
            <a:xfrm rot="2120693">
              <a:off x="2569733" y="4367036"/>
              <a:ext cx="228484" cy="301260"/>
            </a:xfrm>
            <a:custGeom>
              <a:avLst/>
              <a:gdLst/>
              <a:ahLst/>
              <a:cxnLst/>
              <a:rect l="l" t="t" r="r" b="b"/>
              <a:pathLst>
                <a:path w="9516" h="12547" extrusionOk="0">
                  <a:moveTo>
                    <a:pt x="9516" y="0"/>
                  </a:moveTo>
                  <a:lnTo>
                    <a:pt x="9420" y="385"/>
                  </a:lnTo>
                  <a:lnTo>
                    <a:pt x="9445" y="353"/>
                  </a:lnTo>
                  <a:lnTo>
                    <a:pt x="9516" y="0"/>
                  </a:lnTo>
                  <a:close/>
                  <a:moveTo>
                    <a:pt x="5357" y="3947"/>
                  </a:moveTo>
                  <a:lnTo>
                    <a:pt x="4793" y="4582"/>
                  </a:lnTo>
                  <a:lnTo>
                    <a:pt x="3595" y="5921"/>
                  </a:lnTo>
                  <a:lnTo>
                    <a:pt x="2256" y="7471"/>
                  </a:lnTo>
                  <a:lnTo>
                    <a:pt x="1763" y="8106"/>
                  </a:lnTo>
                  <a:lnTo>
                    <a:pt x="1410" y="8599"/>
                  </a:lnTo>
                  <a:lnTo>
                    <a:pt x="1692" y="7894"/>
                  </a:lnTo>
                  <a:lnTo>
                    <a:pt x="2045" y="7190"/>
                  </a:lnTo>
                  <a:lnTo>
                    <a:pt x="2467" y="6485"/>
                  </a:lnTo>
                  <a:lnTo>
                    <a:pt x="2961" y="5921"/>
                  </a:lnTo>
                  <a:lnTo>
                    <a:pt x="3525" y="5357"/>
                  </a:lnTo>
                  <a:lnTo>
                    <a:pt x="4089" y="4864"/>
                  </a:lnTo>
                  <a:lnTo>
                    <a:pt x="4723" y="4370"/>
                  </a:lnTo>
                  <a:lnTo>
                    <a:pt x="5357" y="3947"/>
                  </a:lnTo>
                  <a:close/>
                  <a:moveTo>
                    <a:pt x="6696" y="3242"/>
                  </a:moveTo>
                  <a:lnTo>
                    <a:pt x="6626" y="3806"/>
                  </a:lnTo>
                  <a:lnTo>
                    <a:pt x="6626" y="4300"/>
                  </a:lnTo>
                  <a:lnTo>
                    <a:pt x="6555" y="5357"/>
                  </a:lnTo>
                  <a:lnTo>
                    <a:pt x="6485" y="5850"/>
                  </a:lnTo>
                  <a:lnTo>
                    <a:pt x="6415" y="6344"/>
                  </a:lnTo>
                  <a:lnTo>
                    <a:pt x="6203" y="6837"/>
                  </a:lnTo>
                  <a:lnTo>
                    <a:pt x="5921" y="7331"/>
                  </a:lnTo>
                  <a:lnTo>
                    <a:pt x="5569" y="7753"/>
                  </a:lnTo>
                  <a:lnTo>
                    <a:pt x="5075" y="8176"/>
                  </a:lnTo>
                  <a:lnTo>
                    <a:pt x="4652" y="8529"/>
                  </a:lnTo>
                  <a:lnTo>
                    <a:pt x="4089" y="8811"/>
                  </a:lnTo>
                  <a:lnTo>
                    <a:pt x="3031" y="9375"/>
                  </a:lnTo>
                  <a:lnTo>
                    <a:pt x="2045" y="10009"/>
                  </a:lnTo>
                  <a:lnTo>
                    <a:pt x="2256" y="9445"/>
                  </a:lnTo>
                  <a:lnTo>
                    <a:pt x="2538" y="9022"/>
                  </a:lnTo>
                  <a:lnTo>
                    <a:pt x="3243" y="8106"/>
                  </a:lnTo>
                  <a:lnTo>
                    <a:pt x="3948" y="7260"/>
                  </a:lnTo>
                  <a:lnTo>
                    <a:pt x="4723" y="6414"/>
                  </a:lnTo>
                  <a:lnTo>
                    <a:pt x="4934" y="6062"/>
                  </a:lnTo>
                  <a:lnTo>
                    <a:pt x="5216" y="5639"/>
                  </a:lnTo>
                  <a:lnTo>
                    <a:pt x="5639" y="4652"/>
                  </a:lnTo>
                  <a:lnTo>
                    <a:pt x="6203" y="3806"/>
                  </a:lnTo>
                  <a:lnTo>
                    <a:pt x="6415" y="3454"/>
                  </a:lnTo>
                  <a:lnTo>
                    <a:pt x="6696" y="3242"/>
                  </a:lnTo>
                  <a:close/>
                  <a:moveTo>
                    <a:pt x="9420" y="385"/>
                  </a:moveTo>
                  <a:lnTo>
                    <a:pt x="9163" y="705"/>
                  </a:lnTo>
                  <a:lnTo>
                    <a:pt x="8811" y="1057"/>
                  </a:lnTo>
                  <a:lnTo>
                    <a:pt x="8388" y="1410"/>
                  </a:lnTo>
                  <a:lnTo>
                    <a:pt x="7260" y="2115"/>
                  </a:lnTo>
                  <a:lnTo>
                    <a:pt x="5992" y="2820"/>
                  </a:lnTo>
                  <a:lnTo>
                    <a:pt x="4652" y="3595"/>
                  </a:lnTo>
                  <a:lnTo>
                    <a:pt x="3384" y="4300"/>
                  </a:lnTo>
                  <a:lnTo>
                    <a:pt x="2326" y="5005"/>
                  </a:lnTo>
                  <a:lnTo>
                    <a:pt x="1904" y="5357"/>
                  </a:lnTo>
                  <a:lnTo>
                    <a:pt x="1622" y="5709"/>
                  </a:lnTo>
                  <a:lnTo>
                    <a:pt x="1269" y="6203"/>
                  </a:lnTo>
                  <a:lnTo>
                    <a:pt x="917" y="6696"/>
                  </a:lnTo>
                  <a:lnTo>
                    <a:pt x="705" y="7190"/>
                  </a:lnTo>
                  <a:lnTo>
                    <a:pt x="494" y="7683"/>
                  </a:lnTo>
                  <a:lnTo>
                    <a:pt x="212" y="8811"/>
                  </a:lnTo>
                  <a:lnTo>
                    <a:pt x="1" y="9938"/>
                  </a:lnTo>
                  <a:lnTo>
                    <a:pt x="1" y="10502"/>
                  </a:lnTo>
                  <a:lnTo>
                    <a:pt x="71" y="11560"/>
                  </a:lnTo>
                  <a:lnTo>
                    <a:pt x="141" y="12053"/>
                  </a:lnTo>
                  <a:lnTo>
                    <a:pt x="282" y="12405"/>
                  </a:lnTo>
                  <a:lnTo>
                    <a:pt x="353" y="12476"/>
                  </a:lnTo>
                  <a:lnTo>
                    <a:pt x="423" y="12546"/>
                  </a:lnTo>
                  <a:lnTo>
                    <a:pt x="564" y="12476"/>
                  </a:lnTo>
                  <a:lnTo>
                    <a:pt x="705" y="12405"/>
                  </a:lnTo>
                  <a:lnTo>
                    <a:pt x="987" y="11982"/>
                  </a:lnTo>
                  <a:lnTo>
                    <a:pt x="1410" y="11630"/>
                  </a:lnTo>
                  <a:lnTo>
                    <a:pt x="2256" y="10996"/>
                  </a:lnTo>
                  <a:lnTo>
                    <a:pt x="3172" y="10432"/>
                  </a:lnTo>
                  <a:lnTo>
                    <a:pt x="4159" y="9938"/>
                  </a:lnTo>
                  <a:lnTo>
                    <a:pt x="5075" y="9445"/>
                  </a:lnTo>
                  <a:lnTo>
                    <a:pt x="5921" y="8811"/>
                  </a:lnTo>
                  <a:lnTo>
                    <a:pt x="6344" y="8458"/>
                  </a:lnTo>
                  <a:lnTo>
                    <a:pt x="6696" y="8106"/>
                  </a:lnTo>
                  <a:lnTo>
                    <a:pt x="6978" y="7683"/>
                  </a:lnTo>
                  <a:lnTo>
                    <a:pt x="7260" y="7190"/>
                  </a:lnTo>
                  <a:lnTo>
                    <a:pt x="7401" y="6696"/>
                  </a:lnTo>
                  <a:lnTo>
                    <a:pt x="7472" y="6203"/>
                  </a:lnTo>
                  <a:lnTo>
                    <a:pt x="7472" y="5709"/>
                  </a:lnTo>
                  <a:lnTo>
                    <a:pt x="7401" y="5216"/>
                  </a:lnTo>
                  <a:lnTo>
                    <a:pt x="7331" y="4300"/>
                  </a:lnTo>
                  <a:lnTo>
                    <a:pt x="7331" y="3806"/>
                  </a:lnTo>
                  <a:lnTo>
                    <a:pt x="7401" y="3313"/>
                  </a:lnTo>
                  <a:lnTo>
                    <a:pt x="7542" y="2890"/>
                  </a:lnTo>
                  <a:lnTo>
                    <a:pt x="7824" y="2538"/>
                  </a:lnTo>
                  <a:lnTo>
                    <a:pt x="8459" y="1762"/>
                  </a:lnTo>
                  <a:lnTo>
                    <a:pt x="8811" y="1410"/>
                  </a:lnTo>
                  <a:lnTo>
                    <a:pt x="9163" y="987"/>
                  </a:lnTo>
                  <a:lnTo>
                    <a:pt x="9375" y="564"/>
                  </a:lnTo>
                  <a:lnTo>
                    <a:pt x="9420" y="385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3" name="Google Shape;623;p12"/>
            <p:cNvGrpSpPr/>
            <p:nvPr/>
          </p:nvGrpSpPr>
          <p:grpSpPr>
            <a:xfrm rot="-4499919">
              <a:off x="5164310" y="3568656"/>
              <a:ext cx="736195" cy="1394547"/>
              <a:chOff x="3487525" y="3986125"/>
              <a:chExt cx="766525" cy="1452000"/>
            </a:xfrm>
          </p:grpSpPr>
          <p:sp>
            <p:nvSpPr>
              <p:cNvPr id="624" name="Google Shape;624;p12"/>
              <p:cNvSpPr/>
              <p:nvPr/>
            </p:nvSpPr>
            <p:spPr>
              <a:xfrm>
                <a:off x="3506900" y="3986125"/>
                <a:ext cx="747150" cy="1452000"/>
              </a:xfrm>
              <a:custGeom>
                <a:avLst/>
                <a:gdLst/>
                <a:ahLst/>
                <a:cxnLst/>
                <a:rect l="l" t="t" r="r" b="b"/>
                <a:pathLst>
                  <a:path w="29886" h="58080" extrusionOk="0">
                    <a:moveTo>
                      <a:pt x="20441" y="33974"/>
                    </a:moveTo>
                    <a:lnTo>
                      <a:pt x="21568" y="34608"/>
                    </a:lnTo>
                    <a:lnTo>
                      <a:pt x="23189" y="35665"/>
                    </a:lnTo>
                    <a:lnTo>
                      <a:pt x="24035" y="36229"/>
                    </a:lnTo>
                    <a:lnTo>
                      <a:pt x="24670" y="36793"/>
                    </a:lnTo>
                    <a:lnTo>
                      <a:pt x="25092" y="37216"/>
                    </a:lnTo>
                    <a:lnTo>
                      <a:pt x="25233" y="37427"/>
                    </a:lnTo>
                    <a:lnTo>
                      <a:pt x="25233" y="37568"/>
                    </a:lnTo>
                    <a:lnTo>
                      <a:pt x="23048" y="35947"/>
                    </a:lnTo>
                    <a:lnTo>
                      <a:pt x="20441" y="33974"/>
                    </a:lnTo>
                    <a:close/>
                    <a:moveTo>
                      <a:pt x="917" y="0"/>
                    </a:moveTo>
                    <a:lnTo>
                      <a:pt x="776" y="141"/>
                    </a:lnTo>
                    <a:lnTo>
                      <a:pt x="635" y="282"/>
                    </a:lnTo>
                    <a:lnTo>
                      <a:pt x="564" y="564"/>
                    </a:lnTo>
                    <a:lnTo>
                      <a:pt x="353" y="1198"/>
                    </a:lnTo>
                    <a:lnTo>
                      <a:pt x="212" y="2044"/>
                    </a:lnTo>
                    <a:lnTo>
                      <a:pt x="0" y="3595"/>
                    </a:lnTo>
                    <a:lnTo>
                      <a:pt x="0" y="4511"/>
                    </a:lnTo>
                    <a:lnTo>
                      <a:pt x="71" y="5216"/>
                    </a:lnTo>
                    <a:lnTo>
                      <a:pt x="141" y="5921"/>
                    </a:lnTo>
                    <a:lnTo>
                      <a:pt x="494" y="7331"/>
                    </a:lnTo>
                    <a:lnTo>
                      <a:pt x="987" y="8740"/>
                    </a:lnTo>
                    <a:lnTo>
                      <a:pt x="1551" y="10009"/>
                    </a:lnTo>
                    <a:lnTo>
                      <a:pt x="2326" y="11419"/>
                    </a:lnTo>
                    <a:lnTo>
                      <a:pt x="3243" y="12758"/>
                    </a:lnTo>
                    <a:lnTo>
                      <a:pt x="4159" y="14097"/>
                    </a:lnTo>
                    <a:lnTo>
                      <a:pt x="5216" y="15366"/>
                    </a:lnTo>
                    <a:lnTo>
                      <a:pt x="5710" y="15930"/>
                    </a:lnTo>
                    <a:lnTo>
                      <a:pt x="6344" y="16635"/>
                    </a:lnTo>
                    <a:lnTo>
                      <a:pt x="7683" y="18115"/>
                    </a:lnTo>
                    <a:lnTo>
                      <a:pt x="8388" y="18890"/>
                    </a:lnTo>
                    <a:lnTo>
                      <a:pt x="8952" y="19665"/>
                    </a:lnTo>
                    <a:lnTo>
                      <a:pt x="9375" y="20370"/>
                    </a:lnTo>
                    <a:lnTo>
                      <a:pt x="9586" y="20723"/>
                    </a:lnTo>
                    <a:lnTo>
                      <a:pt x="9657" y="21146"/>
                    </a:lnTo>
                    <a:lnTo>
                      <a:pt x="9727" y="21568"/>
                    </a:lnTo>
                    <a:lnTo>
                      <a:pt x="9657" y="21991"/>
                    </a:lnTo>
                    <a:lnTo>
                      <a:pt x="9586" y="22485"/>
                    </a:lnTo>
                    <a:lnTo>
                      <a:pt x="9375" y="22978"/>
                    </a:lnTo>
                    <a:lnTo>
                      <a:pt x="9022" y="24035"/>
                    </a:lnTo>
                    <a:lnTo>
                      <a:pt x="8811" y="24599"/>
                    </a:lnTo>
                    <a:lnTo>
                      <a:pt x="8670" y="25163"/>
                    </a:lnTo>
                    <a:lnTo>
                      <a:pt x="8599" y="25798"/>
                    </a:lnTo>
                    <a:lnTo>
                      <a:pt x="8599" y="26432"/>
                    </a:lnTo>
                    <a:lnTo>
                      <a:pt x="8599" y="27912"/>
                    </a:lnTo>
                    <a:lnTo>
                      <a:pt x="8599" y="29251"/>
                    </a:lnTo>
                    <a:lnTo>
                      <a:pt x="8529" y="29886"/>
                    </a:lnTo>
                    <a:lnTo>
                      <a:pt x="8317" y="30449"/>
                    </a:lnTo>
                    <a:lnTo>
                      <a:pt x="8247" y="30590"/>
                    </a:lnTo>
                    <a:lnTo>
                      <a:pt x="8106" y="30802"/>
                    </a:lnTo>
                    <a:lnTo>
                      <a:pt x="7683" y="31084"/>
                    </a:lnTo>
                    <a:lnTo>
                      <a:pt x="6626" y="31859"/>
                    </a:lnTo>
                    <a:lnTo>
                      <a:pt x="6132" y="32212"/>
                    </a:lnTo>
                    <a:lnTo>
                      <a:pt x="5780" y="32634"/>
                    </a:lnTo>
                    <a:lnTo>
                      <a:pt x="5639" y="32846"/>
                    </a:lnTo>
                    <a:lnTo>
                      <a:pt x="5639" y="33128"/>
                    </a:lnTo>
                    <a:lnTo>
                      <a:pt x="5639" y="33339"/>
                    </a:lnTo>
                    <a:lnTo>
                      <a:pt x="5710" y="33621"/>
                    </a:lnTo>
                    <a:lnTo>
                      <a:pt x="5850" y="33762"/>
                    </a:lnTo>
                    <a:lnTo>
                      <a:pt x="6132" y="33762"/>
                    </a:lnTo>
                    <a:lnTo>
                      <a:pt x="6344" y="33692"/>
                    </a:lnTo>
                    <a:lnTo>
                      <a:pt x="6696" y="33480"/>
                    </a:lnTo>
                    <a:lnTo>
                      <a:pt x="7119" y="33057"/>
                    </a:lnTo>
                    <a:lnTo>
                      <a:pt x="7894" y="32141"/>
                    </a:lnTo>
                    <a:lnTo>
                      <a:pt x="8388" y="31507"/>
                    </a:lnTo>
                    <a:lnTo>
                      <a:pt x="8388" y="31859"/>
                    </a:lnTo>
                    <a:lnTo>
                      <a:pt x="8176" y="32353"/>
                    </a:lnTo>
                    <a:lnTo>
                      <a:pt x="7754" y="33480"/>
                    </a:lnTo>
                    <a:lnTo>
                      <a:pt x="7542" y="34115"/>
                    </a:lnTo>
                    <a:lnTo>
                      <a:pt x="7401" y="34608"/>
                    </a:lnTo>
                    <a:lnTo>
                      <a:pt x="7401" y="34820"/>
                    </a:lnTo>
                    <a:lnTo>
                      <a:pt x="7401" y="35031"/>
                    </a:lnTo>
                    <a:lnTo>
                      <a:pt x="7472" y="35172"/>
                    </a:lnTo>
                    <a:lnTo>
                      <a:pt x="7613" y="35242"/>
                    </a:lnTo>
                    <a:lnTo>
                      <a:pt x="7965" y="35242"/>
                    </a:lnTo>
                    <a:lnTo>
                      <a:pt x="8106" y="35172"/>
                    </a:lnTo>
                    <a:lnTo>
                      <a:pt x="8176" y="35031"/>
                    </a:lnTo>
                    <a:lnTo>
                      <a:pt x="8388" y="34749"/>
                    </a:lnTo>
                    <a:lnTo>
                      <a:pt x="8458" y="34326"/>
                    </a:lnTo>
                    <a:lnTo>
                      <a:pt x="8529" y="33410"/>
                    </a:lnTo>
                    <a:lnTo>
                      <a:pt x="8599" y="32705"/>
                    </a:lnTo>
                    <a:lnTo>
                      <a:pt x="8740" y="33410"/>
                    </a:lnTo>
                    <a:lnTo>
                      <a:pt x="8952" y="33903"/>
                    </a:lnTo>
                    <a:lnTo>
                      <a:pt x="9163" y="34256"/>
                    </a:lnTo>
                    <a:lnTo>
                      <a:pt x="9375" y="34397"/>
                    </a:lnTo>
                    <a:lnTo>
                      <a:pt x="9516" y="34397"/>
                    </a:lnTo>
                    <a:lnTo>
                      <a:pt x="9586" y="34326"/>
                    </a:lnTo>
                    <a:lnTo>
                      <a:pt x="9657" y="34256"/>
                    </a:lnTo>
                    <a:lnTo>
                      <a:pt x="9727" y="34044"/>
                    </a:lnTo>
                    <a:lnTo>
                      <a:pt x="9798" y="33551"/>
                    </a:lnTo>
                    <a:lnTo>
                      <a:pt x="9657" y="32775"/>
                    </a:lnTo>
                    <a:lnTo>
                      <a:pt x="10079" y="33410"/>
                    </a:lnTo>
                    <a:lnTo>
                      <a:pt x="10643" y="34256"/>
                    </a:lnTo>
                    <a:lnTo>
                      <a:pt x="10925" y="34608"/>
                    </a:lnTo>
                    <a:lnTo>
                      <a:pt x="11207" y="34890"/>
                    </a:lnTo>
                    <a:lnTo>
                      <a:pt x="11419" y="34960"/>
                    </a:lnTo>
                    <a:lnTo>
                      <a:pt x="11701" y="34960"/>
                    </a:lnTo>
                    <a:lnTo>
                      <a:pt x="11842" y="34890"/>
                    </a:lnTo>
                    <a:lnTo>
                      <a:pt x="11912" y="34749"/>
                    </a:lnTo>
                    <a:lnTo>
                      <a:pt x="11983" y="34538"/>
                    </a:lnTo>
                    <a:lnTo>
                      <a:pt x="11983" y="34397"/>
                    </a:lnTo>
                    <a:lnTo>
                      <a:pt x="11842" y="34185"/>
                    </a:lnTo>
                    <a:lnTo>
                      <a:pt x="11560" y="33762"/>
                    </a:lnTo>
                    <a:lnTo>
                      <a:pt x="11207" y="33269"/>
                    </a:lnTo>
                    <a:lnTo>
                      <a:pt x="10291" y="32494"/>
                    </a:lnTo>
                    <a:lnTo>
                      <a:pt x="9657" y="31930"/>
                    </a:lnTo>
                    <a:lnTo>
                      <a:pt x="10643" y="32494"/>
                    </a:lnTo>
                    <a:lnTo>
                      <a:pt x="11771" y="33198"/>
                    </a:lnTo>
                    <a:lnTo>
                      <a:pt x="12194" y="33339"/>
                    </a:lnTo>
                    <a:lnTo>
                      <a:pt x="12335" y="33339"/>
                    </a:lnTo>
                    <a:lnTo>
                      <a:pt x="12335" y="33269"/>
                    </a:lnTo>
                    <a:lnTo>
                      <a:pt x="12335" y="33128"/>
                    </a:lnTo>
                    <a:lnTo>
                      <a:pt x="12124" y="32916"/>
                    </a:lnTo>
                    <a:lnTo>
                      <a:pt x="11489" y="32141"/>
                    </a:lnTo>
                    <a:lnTo>
                      <a:pt x="11137" y="31789"/>
                    </a:lnTo>
                    <a:lnTo>
                      <a:pt x="10784" y="31577"/>
                    </a:lnTo>
                    <a:lnTo>
                      <a:pt x="10220" y="31295"/>
                    </a:lnTo>
                    <a:lnTo>
                      <a:pt x="10009" y="31154"/>
                    </a:lnTo>
                    <a:lnTo>
                      <a:pt x="9727" y="30943"/>
                    </a:lnTo>
                    <a:lnTo>
                      <a:pt x="9516" y="30590"/>
                    </a:lnTo>
                    <a:lnTo>
                      <a:pt x="9304" y="30027"/>
                    </a:lnTo>
                    <a:lnTo>
                      <a:pt x="9234" y="29604"/>
                    </a:lnTo>
                    <a:lnTo>
                      <a:pt x="9163" y="29181"/>
                    </a:lnTo>
                    <a:lnTo>
                      <a:pt x="9234" y="28123"/>
                    </a:lnTo>
                    <a:lnTo>
                      <a:pt x="9445" y="26291"/>
                    </a:lnTo>
                    <a:lnTo>
                      <a:pt x="10079" y="27348"/>
                    </a:lnTo>
                    <a:lnTo>
                      <a:pt x="10573" y="28123"/>
                    </a:lnTo>
                    <a:lnTo>
                      <a:pt x="11066" y="28899"/>
                    </a:lnTo>
                    <a:lnTo>
                      <a:pt x="11560" y="29392"/>
                    </a:lnTo>
                    <a:lnTo>
                      <a:pt x="11771" y="29533"/>
                    </a:lnTo>
                    <a:lnTo>
                      <a:pt x="11983" y="29604"/>
                    </a:lnTo>
                    <a:lnTo>
                      <a:pt x="12194" y="29533"/>
                    </a:lnTo>
                    <a:lnTo>
                      <a:pt x="12335" y="29322"/>
                    </a:lnTo>
                    <a:lnTo>
                      <a:pt x="12405" y="28969"/>
                    </a:lnTo>
                    <a:lnTo>
                      <a:pt x="12405" y="28476"/>
                    </a:lnTo>
                    <a:lnTo>
                      <a:pt x="12335" y="28194"/>
                    </a:lnTo>
                    <a:lnTo>
                      <a:pt x="12194" y="27842"/>
                    </a:lnTo>
                    <a:lnTo>
                      <a:pt x="11560" y="27066"/>
                    </a:lnTo>
                    <a:lnTo>
                      <a:pt x="10855" y="26361"/>
                    </a:lnTo>
                    <a:lnTo>
                      <a:pt x="10573" y="26009"/>
                    </a:lnTo>
                    <a:lnTo>
                      <a:pt x="10361" y="25798"/>
                    </a:lnTo>
                    <a:lnTo>
                      <a:pt x="9939" y="25586"/>
                    </a:lnTo>
                    <a:lnTo>
                      <a:pt x="9727" y="25516"/>
                    </a:lnTo>
                    <a:lnTo>
                      <a:pt x="9657" y="25375"/>
                    </a:lnTo>
                    <a:lnTo>
                      <a:pt x="9586" y="25234"/>
                    </a:lnTo>
                    <a:lnTo>
                      <a:pt x="9516" y="25022"/>
                    </a:lnTo>
                    <a:lnTo>
                      <a:pt x="9657" y="24670"/>
                    </a:lnTo>
                    <a:lnTo>
                      <a:pt x="9939" y="23260"/>
                    </a:lnTo>
                    <a:lnTo>
                      <a:pt x="10150" y="21850"/>
                    </a:lnTo>
                    <a:lnTo>
                      <a:pt x="11842" y="24388"/>
                    </a:lnTo>
                    <a:lnTo>
                      <a:pt x="12899" y="25938"/>
                    </a:lnTo>
                    <a:lnTo>
                      <a:pt x="13886" y="27630"/>
                    </a:lnTo>
                    <a:lnTo>
                      <a:pt x="14731" y="29322"/>
                    </a:lnTo>
                    <a:lnTo>
                      <a:pt x="15154" y="30168"/>
                    </a:lnTo>
                    <a:lnTo>
                      <a:pt x="15436" y="30943"/>
                    </a:lnTo>
                    <a:lnTo>
                      <a:pt x="15648" y="31718"/>
                    </a:lnTo>
                    <a:lnTo>
                      <a:pt x="15718" y="32353"/>
                    </a:lnTo>
                    <a:lnTo>
                      <a:pt x="15718" y="32987"/>
                    </a:lnTo>
                    <a:lnTo>
                      <a:pt x="15577" y="33551"/>
                    </a:lnTo>
                    <a:lnTo>
                      <a:pt x="15507" y="33762"/>
                    </a:lnTo>
                    <a:lnTo>
                      <a:pt x="15225" y="33974"/>
                    </a:lnTo>
                    <a:lnTo>
                      <a:pt x="14520" y="34679"/>
                    </a:lnTo>
                    <a:lnTo>
                      <a:pt x="12405" y="36229"/>
                    </a:lnTo>
                    <a:lnTo>
                      <a:pt x="11348" y="37075"/>
                    </a:lnTo>
                    <a:lnTo>
                      <a:pt x="10502" y="37780"/>
                    </a:lnTo>
                    <a:lnTo>
                      <a:pt x="10220" y="38132"/>
                    </a:lnTo>
                    <a:lnTo>
                      <a:pt x="9939" y="38414"/>
                    </a:lnTo>
                    <a:lnTo>
                      <a:pt x="9868" y="38626"/>
                    </a:lnTo>
                    <a:lnTo>
                      <a:pt x="9868" y="38767"/>
                    </a:lnTo>
                    <a:lnTo>
                      <a:pt x="9939" y="38837"/>
                    </a:lnTo>
                    <a:lnTo>
                      <a:pt x="10079" y="38908"/>
                    </a:lnTo>
                    <a:lnTo>
                      <a:pt x="10432" y="38837"/>
                    </a:lnTo>
                    <a:lnTo>
                      <a:pt x="10855" y="38696"/>
                    </a:lnTo>
                    <a:lnTo>
                      <a:pt x="11278" y="38485"/>
                    </a:lnTo>
                    <a:lnTo>
                      <a:pt x="12687" y="37709"/>
                    </a:lnTo>
                    <a:lnTo>
                      <a:pt x="12687" y="37709"/>
                    </a:lnTo>
                    <a:lnTo>
                      <a:pt x="12264" y="38767"/>
                    </a:lnTo>
                    <a:lnTo>
                      <a:pt x="11912" y="39542"/>
                    </a:lnTo>
                    <a:lnTo>
                      <a:pt x="11560" y="40247"/>
                    </a:lnTo>
                    <a:lnTo>
                      <a:pt x="10996" y="41163"/>
                    </a:lnTo>
                    <a:lnTo>
                      <a:pt x="10643" y="41586"/>
                    </a:lnTo>
                    <a:lnTo>
                      <a:pt x="10291" y="41938"/>
                    </a:lnTo>
                    <a:lnTo>
                      <a:pt x="10150" y="42150"/>
                    </a:lnTo>
                    <a:lnTo>
                      <a:pt x="10009" y="42361"/>
                    </a:lnTo>
                    <a:lnTo>
                      <a:pt x="10009" y="42573"/>
                    </a:lnTo>
                    <a:lnTo>
                      <a:pt x="10150" y="42855"/>
                    </a:lnTo>
                    <a:lnTo>
                      <a:pt x="10291" y="43066"/>
                    </a:lnTo>
                    <a:lnTo>
                      <a:pt x="10502" y="43137"/>
                    </a:lnTo>
                    <a:lnTo>
                      <a:pt x="10643" y="43207"/>
                    </a:lnTo>
                    <a:lnTo>
                      <a:pt x="10784" y="43137"/>
                    </a:lnTo>
                    <a:lnTo>
                      <a:pt x="11066" y="42925"/>
                    </a:lnTo>
                    <a:lnTo>
                      <a:pt x="11348" y="42502"/>
                    </a:lnTo>
                    <a:lnTo>
                      <a:pt x="11912" y="41656"/>
                    </a:lnTo>
                    <a:lnTo>
                      <a:pt x="12124" y="41445"/>
                    </a:lnTo>
                    <a:lnTo>
                      <a:pt x="12194" y="41375"/>
                    </a:lnTo>
                    <a:lnTo>
                      <a:pt x="12264" y="41375"/>
                    </a:lnTo>
                    <a:lnTo>
                      <a:pt x="12124" y="41656"/>
                    </a:lnTo>
                    <a:lnTo>
                      <a:pt x="12053" y="42079"/>
                    </a:lnTo>
                    <a:lnTo>
                      <a:pt x="12053" y="42432"/>
                    </a:lnTo>
                    <a:lnTo>
                      <a:pt x="12124" y="42855"/>
                    </a:lnTo>
                    <a:lnTo>
                      <a:pt x="12194" y="43137"/>
                    </a:lnTo>
                    <a:lnTo>
                      <a:pt x="12335" y="43348"/>
                    </a:lnTo>
                    <a:lnTo>
                      <a:pt x="12476" y="43419"/>
                    </a:lnTo>
                    <a:lnTo>
                      <a:pt x="12546" y="43348"/>
                    </a:lnTo>
                    <a:lnTo>
                      <a:pt x="12617" y="43137"/>
                    </a:lnTo>
                    <a:lnTo>
                      <a:pt x="12617" y="42855"/>
                    </a:lnTo>
                    <a:lnTo>
                      <a:pt x="12617" y="42220"/>
                    </a:lnTo>
                    <a:lnTo>
                      <a:pt x="12617" y="41656"/>
                    </a:lnTo>
                    <a:lnTo>
                      <a:pt x="12687" y="41445"/>
                    </a:lnTo>
                    <a:lnTo>
                      <a:pt x="12758" y="41375"/>
                    </a:lnTo>
                    <a:lnTo>
                      <a:pt x="12969" y="41938"/>
                    </a:lnTo>
                    <a:lnTo>
                      <a:pt x="13322" y="42573"/>
                    </a:lnTo>
                    <a:lnTo>
                      <a:pt x="13463" y="42855"/>
                    </a:lnTo>
                    <a:lnTo>
                      <a:pt x="13745" y="43066"/>
                    </a:lnTo>
                    <a:lnTo>
                      <a:pt x="14027" y="43137"/>
                    </a:lnTo>
                    <a:lnTo>
                      <a:pt x="14379" y="43066"/>
                    </a:lnTo>
                    <a:lnTo>
                      <a:pt x="14661" y="42855"/>
                    </a:lnTo>
                    <a:lnTo>
                      <a:pt x="14802" y="42714"/>
                    </a:lnTo>
                    <a:lnTo>
                      <a:pt x="14802" y="42502"/>
                    </a:lnTo>
                    <a:lnTo>
                      <a:pt x="14731" y="42361"/>
                    </a:lnTo>
                    <a:lnTo>
                      <a:pt x="14308" y="41938"/>
                    </a:lnTo>
                    <a:lnTo>
                      <a:pt x="14168" y="41797"/>
                    </a:lnTo>
                    <a:lnTo>
                      <a:pt x="14097" y="41656"/>
                    </a:lnTo>
                    <a:lnTo>
                      <a:pt x="13674" y="40529"/>
                    </a:lnTo>
                    <a:lnTo>
                      <a:pt x="13392" y="39824"/>
                    </a:lnTo>
                    <a:lnTo>
                      <a:pt x="13251" y="39119"/>
                    </a:lnTo>
                    <a:lnTo>
                      <a:pt x="13181" y="38837"/>
                    </a:lnTo>
                    <a:lnTo>
                      <a:pt x="13181" y="38485"/>
                    </a:lnTo>
                    <a:lnTo>
                      <a:pt x="13251" y="38203"/>
                    </a:lnTo>
                    <a:lnTo>
                      <a:pt x="13322" y="37921"/>
                    </a:lnTo>
                    <a:lnTo>
                      <a:pt x="13533" y="37639"/>
                    </a:lnTo>
                    <a:lnTo>
                      <a:pt x="13745" y="37427"/>
                    </a:lnTo>
                    <a:lnTo>
                      <a:pt x="14097" y="37216"/>
                    </a:lnTo>
                    <a:lnTo>
                      <a:pt x="14520" y="37075"/>
                    </a:lnTo>
                    <a:lnTo>
                      <a:pt x="14872" y="38273"/>
                    </a:lnTo>
                    <a:lnTo>
                      <a:pt x="15154" y="39049"/>
                    </a:lnTo>
                    <a:lnTo>
                      <a:pt x="15436" y="39824"/>
                    </a:lnTo>
                    <a:lnTo>
                      <a:pt x="15789" y="40458"/>
                    </a:lnTo>
                    <a:lnTo>
                      <a:pt x="16000" y="40599"/>
                    </a:lnTo>
                    <a:lnTo>
                      <a:pt x="16141" y="40670"/>
                    </a:lnTo>
                    <a:lnTo>
                      <a:pt x="16353" y="40599"/>
                    </a:lnTo>
                    <a:lnTo>
                      <a:pt x="16493" y="40458"/>
                    </a:lnTo>
                    <a:lnTo>
                      <a:pt x="16705" y="40106"/>
                    </a:lnTo>
                    <a:lnTo>
                      <a:pt x="16846" y="39612"/>
                    </a:lnTo>
                    <a:lnTo>
                      <a:pt x="16846" y="39260"/>
                    </a:lnTo>
                    <a:lnTo>
                      <a:pt x="16705" y="38908"/>
                    </a:lnTo>
                    <a:lnTo>
                      <a:pt x="16493" y="38414"/>
                    </a:lnTo>
                    <a:lnTo>
                      <a:pt x="16282" y="37991"/>
                    </a:lnTo>
                    <a:lnTo>
                      <a:pt x="15718" y="37075"/>
                    </a:lnTo>
                    <a:lnTo>
                      <a:pt x="15507" y="36723"/>
                    </a:lnTo>
                    <a:lnTo>
                      <a:pt x="15366" y="36370"/>
                    </a:lnTo>
                    <a:lnTo>
                      <a:pt x="15154" y="35454"/>
                    </a:lnTo>
                    <a:lnTo>
                      <a:pt x="15154" y="35172"/>
                    </a:lnTo>
                    <a:lnTo>
                      <a:pt x="15154" y="34890"/>
                    </a:lnTo>
                    <a:lnTo>
                      <a:pt x="15295" y="34608"/>
                    </a:lnTo>
                    <a:lnTo>
                      <a:pt x="15436" y="34256"/>
                    </a:lnTo>
                    <a:lnTo>
                      <a:pt x="16071" y="33269"/>
                    </a:lnTo>
                    <a:lnTo>
                      <a:pt x="16775" y="35031"/>
                    </a:lnTo>
                    <a:lnTo>
                      <a:pt x="17410" y="36793"/>
                    </a:lnTo>
                    <a:lnTo>
                      <a:pt x="17903" y="38626"/>
                    </a:lnTo>
                    <a:lnTo>
                      <a:pt x="18115" y="39542"/>
                    </a:lnTo>
                    <a:lnTo>
                      <a:pt x="18256" y="40458"/>
                    </a:lnTo>
                    <a:lnTo>
                      <a:pt x="18326" y="41445"/>
                    </a:lnTo>
                    <a:lnTo>
                      <a:pt x="18326" y="41656"/>
                    </a:lnTo>
                    <a:lnTo>
                      <a:pt x="18326" y="41868"/>
                    </a:lnTo>
                    <a:lnTo>
                      <a:pt x="18185" y="41938"/>
                    </a:lnTo>
                    <a:lnTo>
                      <a:pt x="18044" y="42079"/>
                    </a:lnTo>
                    <a:lnTo>
                      <a:pt x="17551" y="42643"/>
                    </a:lnTo>
                    <a:lnTo>
                      <a:pt x="17198" y="42996"/>
                    </a:lnTo>
                    <a:lnTo>
                      <a:pt x="16634" y="43419"/>
                    </a:lnTo>
                    <a:lnTo>
                      <a:pt x="16071" y="43842"/>
                    </a:lnTo>
                    <a:lnTo>
                      <a:pt x="15648" y="44123"/>
                    </a:lnTo>
                    <a:lnTo>
                      <a:pt x="15225" y="44194"/>
                    </a:lnTo>
                    <a:lnTo>
                      <a:pt x="14661" y="44335"/>
                    </a:lnTo>
                    <a:lnTo>
                      <a:pt x="13322" y="44687"/>
                    </a:lnTo>
                    <a:lnTo>
                      <a:pt x="12687" y="44899"/>
                    </a:lnTo>
                    <a:lnTo>
                      <a:pt x="12124" y="45181"/>
                    </a:lnTo>
                    <a:lnTo>
                      <a:pt x="11912" y="45392"/>
                    </a:lnTo>
                    <a:lnTo>
                      <a:pt x="11771" y="45604"/>
                    </a:lnTo>
                    <a:lnTo>
                      <a:pt x="11630" y="45815"/>
                    </a:lnTo>
                    <a:lnTo>
                      <a:pt x="11630" y="46097"/>
                    </a:lnTo>
                    <a:lnTo>
                      <a:pt x="11630" y="46238"/>
                    </a:lnTo>
                    <a:lnTo>
                      <a:pt x="11701" y="46308"/>
                    </a:lnTo>
                    <a:lnTo>
                      <a:pt x="12053" y="46308"/>
                    </a:lnTo>
                    <a:lnTo>
                      <a:pt x="12476" y="46238"/>
                    </a:lnTo>
                    <a:lnTo>
                      <a:pt x="12969" y="46097"/>
                    </a:lnTo>
                    <a:lnTo>
                      <a:pt x="14027" y="45745"/>
                    </a:lnTo>
                    <a:lnTo>
                      <a:pt x="14661" y="45533"/>
                    </a:lnTo>
                    <a:lnTo>
                      <a:pt x="14379" y="46097"/>
                    </a:lnTo>
                    <a:lnTo>
                      <a:pt x="14027" y="46802"/>
                    </a:lnTo>
                    <a:lnTo>
                      <a:pt x="13674" y="47436"/>
                    </a:lnTo>
                    <a:lnTo>
                      <a:pt x="13463" y="47718"/>
                    </a:lnTo>
                    <a:lnTo>
                      <a:pt x="13251" y="47930"/>
                    </a:lnTo>
                    <a:lnTo>
                      <a:pt x="13040" y="48141"/>
                    </a:lnTo>
                    <a:lnTo>
                      <a:pt x="12758" y="48212"/>
                    </a:lnTo>
                    <a:lnTo>
                      <a:pt x="12194" y="48353"/>
                    </a:lnTo>
                    <a:lnTo>
                      <a:pt x="11912" y="48493"/>
                    </a:lnTo>
                    <a:lnTo>
                      <a:pt x="11701" y="48634"/>
                    </a:lnTo>
                    <a:lnTo>
                      <a:pt x="11489" y="48846"/>
                    </a:lnTo>
                    <a:lnTo>
                      <a:pt x="11348" y="49128"/>
                    </a:lnTo>
                    <a:lnTo>
                      <a:pt x="11278" y="49692"/>
                    </a:lnTo>
                    <a:lnTo>
                      <a:pt x="11278" y="49903"/>
                    </a:lnTo>
                    <a:lnTo>
                      <a:pt x="11348" y="49974"/>
                    </a:lnTo>
                    <a:lnTo>
                      <a:pt x="11419" y="50044"/>
                    </a:lnTo>
                    <a:lnTo>
                      <a:pt x="11560" y="50044"/>
                    </a:lnTo>
                    <a:lnTo>
                      <a:pt x="11842" y="49974"/>
                    </a:lnTo>
                    <a:lnTo>
                      <a:pt x="12124" y="49762"/>
                    </a:lnTo>
                    <a:lnTo>
                      <a:pt x="12476" y="49480"/>
                    </a:lnTo>
                    <a:lnTo>
                      <a:pt x="12969" y="48916"/>
                    </a:lnTo>
                    <a:lnTo>
                      <a:pt x="12969" y="49551"/>
                    </a:lnTo>
                    <a:lnTo>
                      <a:pt x="13040" y="49903"/>
                    </a:lnTo>
                    <a:lnTo>
                      <a:pt x="13181" y="50185"/>
                    </a:lnTo>
                    <a:lnTo>
                      <a:pt x="13322" y="50467"/>
                    </a:lnTo>
                    <a:lnTo>
                      <a:pt x="13533" y="50608"/>
                    </a:lnTo>
                    <a:lnTo>
                      <a:pt x="13815" y="50608"/>
                    </a:lnTo>
                    <a:lnTo>
                      <a:pt x="14097" y="50397"/>
                    </a:lnTo>
                    <a:lnTo>
                      <a:pt x="14238" y="50256"/>
                    </a:lnTo>
                    <a:lnTo>
                      <a:pt x="14308" y="50044"/>
                    </a:lnTo>
                    <a:lnTo>
                      <a:pt x="14308" y="49480"/>
                    </a:lnTo>
                    <a:lnTo>
                      <a:pt x="14238" y="48916"/>
                    </a:lnTo>
                    <a:lnTo>
                      <a:pt x="14238" y="48634"/>
                    </a:lnTo>
                    <a:lnTo>
                      <a:pt x="14308" y="48423"/>
                    </a:lnTo>
                    <a:lnTo>
                      <a:pt x="14520" y="48987"/>
                    </a:lnTo>
                    <a:lnTo>
                      <a:pt x="14872" y="49833"/>
                    </a:lnTo>
                    <a:lnTo>
                      <a:pt x="15084" y="50256"/>
                    </a:lnTo>
                    <a:lnTo>
                      <a:pt x="15366" y="50608"/>
                    </a:lnTo>
                    <a:lnTo>
                      <a:pt x="15648" y="50890"/>
                    </a:lnTo>
                    <a:lnTo>
                      <a:pt x="15930" y="50890"/>
                    </a:lnTo>
                    <a:lnTo>
                      <a:pt x="16141" y="50819"/>
                    </a:lnTo>
                    <a:lnTo>
                      <a:pt x="16282" y="50749"/>
                    </a:lnTo>
                    <a:lnTo>
                      <a:pt x="16423" y="50608"/>
                    </a:lnTo>
                    <a:lnTo>
                      <a:pt x="16423" y="50467"/>
                    </a:lnTo>
                    <a:lnTo>
                      <a:pt x="16423" y="50115"/>
                    </a:lnTo>
                    <a:lnTo>
                      <a:pt x="16212" y="49762"/>
                    </a:lnTo>
                    <a:lnTo>
                      <a:pt x="15718" y="49128"/>
                    </a:lnTo>
                    <a:lnTo>
                      <a:pt x="15436" y="48705"/>
                    </a:lnTo>
                    <a:lnTo>
                      <a:pt x="15084" y="47789"/>
                    </a:lnTo>
                    <a:lnTo>
                      <a:pt x="15013" y="47436"/>
                    </a:lnTo>
                    <a:lnTo>
                      <a:pt x="14943" y="47084"/>
                    </a:lnTo>
                    <a:lnTo>
                      <a:pt x="14943" y="46731"/>
                    </a:lnTo>
                    <a:lnTo>
                      <a:pt x="15084" y="46379"/>
                    </a:lnTo>
                    <a:lnTo>
                      <a:pt x="15295" y="45956"/>
                    </a:lnTo>
                    <a:lnTo>
                      <a:pt x="15648" y="45392"/>
                    </a:lnTo>
                    <a:lnTo>
                      <a:pt x="16071" y="44758"/>
                    </a:lnTo>
                    <a:lnTo>
                      <a:pt x="16634" y="44123"/>
                    </a:lnTo>
                    <a:lnTo>
                      <a:pt x="16634" y="44123"/>
                    </a:lnTo>
                    <a:lnTo>
                      <a:pt x="16282" y="45745"/>
                    </a:lnTo>
                    <a:lnTo>
                      <a:pt x="16212" y="46520"/>
                    </a:lnTo>
                    <a:lnTo>
                      <a:pt x="16141" y="47366"/>
                    </a:lnTo>
                    <a:lnTo>
                      <a:pt x="16212" y="46943"/>
                    </a:lnTo>
                    <a:lnTo>
                      <a:pt x="16423" y="46379"/>
                    </a:lnTo>
                    <a:lnTo>
                      <a:pt x="17128" y="44899"/>
                    </a:lnTo>
                    <a:lnTo>
                      <a:pt x="17551" y="44123"/>
                    </a:lnTo>
                    <a:lnTo>
                      <a:pt x="17974" y="43419"/>
                    </a:lnTo>
                    <a:lnTo>
                      <a:pt x="18326" y="42925"/>
                    </a:lnTo>
                    <a:lnTo>
                      <a:pt x="18678" y="42643"/>
                    </a:lnTo>
                    <a:lnTo>
                      <a:pt x="18960" y="44123"/>
                    </a:lnTo>
                    <a:lnTo>
                      <a:pt x="19172" y="45745"/>
                    </a:lnTo>
                    <a:lnTo>
                      <a:pt x="19313" y="46520"/>
                    </a:lnTo>
                    <a:lnTo>
                      <a:pt x="19313" y="47295"/>
                    </a:lnTo>
                    <a:lnTo>
                      <a:pt x="19242" y="48000"/>
                    </a:lnTo>
                    <a:lnTo>
                      <a:pt x="19031" y="48634"/>
                    </a:lnTo>
                    <a:lnTo>
                      <a:pt x="18256" y="50185"/>
                    </a:lnTo>
                    <a:lnTo>
                      <a:pt x="17762" y="51101"/>
                    </a:lnTo>
                    <a:lnTo>
                      <a:pt x="17621" y="51383"/>
                    </a:lnTo>
                    <a:lnTo>
                      <a:pt x="17621" y="51454"/>
                    </a:lnTo>
                    <a:lnTo>
                      <a:pt x="18044" y="51031"/>
                    </a:lnTo>
                    <a:lnTo>
                      <a:pt x="18538" y="50538"/>
                    </a:lnTo>
                    <a:lnTo>
                      <a:pt x="18960" y="50115"/>
                    </a:lnTo>
                    <a:lnTo>
                      <a:pt x="19383" y="49621"/>
                    </a:lnTo>
                    <a:lnTo>
                      <a:pt x="19383" y="50890"/>
                    </a:lnTo>
                    <a:lnTo>
                      <a:pt x="19313" y="51313"/>
                    </a:lnTo>
                    <a:lnTo>
                      <a:pt x="19172" y="51524"/>
                    </a:lnTo>
                    <a:lnTo>
                      <a:pt x="19031" y="51736"/>
                    </a:lnTo>
                    <a:lnTo>
                      <a:pt x="18749" y="52018"/>
                    </a:lnTo>
                    <a:lnTo>
                      <a:pt x="18397" y="52300"/>
                    </a:lnTo>
                    <a:lnTo>
                      <a:pt x="17974" y="52793"/>
                    </a:lnTo>
                    <a:lnTo>
                      <a:pt x="17480" y="53286"/>
                    </a:lnTo>
                    <a:lnTo>
                      <a:pt x="16846" y="53780"/>
                    </a:lnTo>
                    <a:lnTo>
                      <a:pt x="16564" y="54062"/>
                    </a:lnTo>
                    <a:lnTo>
                      <a:pt x="16423" y="54344"/>
                    </a:lnTo>
                    <a:lnTo>
                      <a:pt x="16282" y="54696"/>
                    </a:lnTo>
                    <a:lnTo>
                      <a:pt x="16282" y="55119"/>
                    </a:lnTo>
                    <a:lnTo>
                      <a:pt x="16705" y="54837"/>
                    </a:lnTo>
                    <a:lnTo>
                      <a:pt x="17692" y="54273"/>
                    </a:lnTo>
                    <a:lnTo>
                      <a:pt x="19172" y="53498"/>
                    </a:lnTo>
                    <a:lnTo>
                      <a:pt x="18678" y="54203"/>
                    </a:lnTo>
                    <a:lnTo>
                      <a:pt x="18044" y="55260"/>
                    </a:lnTo>
                    <a:lnTo>
                      <a:pt x="17762" y="55824"/>
                    </a:lnTo>
                    <a:lnTo>
                      <a:pt x="17692" y="56317"/>
                    </a:lnTo>
                    <a:lnTo>
                      <a:pt x="17621" y="56529"/>
                    </a:lnTo>
                    <a:lnTo>
                      <a:pt x="17692" y="56670"/>
                    </a:lnTo>
                    <a:lnTo>
                      <a:pt x="17762" y="56881"/>
                    </a:lnTo>
                    <a:lnTo>
                      <a:pt x="17903" y="56952"/>
                    </a:lnTo>
                    <a:lnTo>
                      <a:pt x="18044" y="57022"/>
                    </a:lnTo>
                    <a:lnTo>
                      <a:pt x="18185" y="56952"/>
                    </a:lnTo>
                    <a:lnTo>
                      <a:pt x="18397" y="56670"/>
                    </a:lnTo>
                    <a:lnTo>
                      <a:pt x="18608" y="56247"/>
                    </a:lnTo>
                    <a:lnTo>
                      <a:pt x="18819" y="55683"/>
                    </a:lnTo>
                    <a:lnTo>
                      <a:pt x="19172" y="54485"/>
                    </a:lnTo>
                    <a:lnTo>
                      <a:pt x="19313" y="53991"/>
                    </a:lnTo>
                    <a:lnTo>
                      <a:pt x="19454" y="53709"/>
                    </a:lnTo>
                    <a:lnTo>
                      <a:pt x="19383" y="54696"/>
                    </a:lnTo>
                    <a:lnTo>
                      <a:pt x="19313" y="55965"/>
                    </a:lnTo>
                    <a:lnTo>
                      <a:pt x="19383" y="56529"/>
                    </a:lnTo>
                    <a:lnTo>
                      <a:pt x="19524" y="57022"/>
                    </a:lnTo>
                    <a:lnTo>
                      <a:pt x="19665" y="57234"/>
                    </a:lnTo>
                    <a:lnTo>
                      <a:pt x="19806" y="57375"/>
                    </a:lnTo>
                    <a:lnTo>
                      <a:pt x="20018" y="57445"/>
                    </a:lnTo>
                    <a:lnTo>
                      <a:pt x="20229" y="57515"/>
                    </a:lnTo>
                    <a:lnTo>
                      <a:pt x="20441" y="57515"/>
                    </a:lnTo>
                    <a:lnTo>
                      <a:pt x="20582" y="57445"/>
                    </a:lnTo>
                    <a:lnTo>
                      <a:pt x="20723" y="57304"/>
                    </a:lnTo>
                    <a:lnTo>
                      <a:pt x="20793" y="57093"/>
                    </a:lnTo>
                    <a:lnTo>
                      <a:pt x="20863" y="56670"/>
                    </a:lnTo>
                    <a:lnTo>
                      <a:pt x="20793" y="56106"/>
                    </a:lnTo>
                    <a:lnTo>
                      <a:pt x="20652" y="55542"/>
                    </a:lnTo>
                    <a:lnTo>
                      <a:pt x="20793" y="55965"/>
                    </a:lnTo>
                    <a:lnTo>
                      <a:pt x="21075" y="56670"/>
                    </a:lnTo>
                    <a:lnTo>
                      <a:pt x="21427" y="57304"/>
                    </a:lnTo>
                    <a:lnTo>
                      <a:pt x="21780" y="57797"/>
                    </a:lnTo>
                    <a:lnTo>
                      <a:pt x="21921" y="57938"/>
                    </a:lnTo>
                    <a:lnTo>
                      <a:pt x="22132" y="58009"/>
                    </a:lnTo>
                    <a:lnTo>
                      <a:pt x="22344" y="58079"/>
                    </a:lnTo>
                    <a:lnTo>
                      <a:pt x="22626" y="58009"/>
                    </a:lnTo>
                    <a:lnTo>
                      <a:pt x="22767" y="57868"/>
                    </a:lnTo>
                    <a:lnTo>
                      <a:pt x="22907" y="57727"/>
                    </a:lnTo>
                    <a:lnTo>
                      <a:pt x="22978" y="57515"/>
                    </a:lnTo>
                    <a:lnTo>
                      <a:pt x="22978" y="57304"/>
                    </a:lnTo>
                    <a:lnTo>
                      <a:pt x="22907" y="56811"/>
                    </a:lnTo>
                    <a:lnTo>
                      <a:pt x="22696" y="56247"/>
                    </a:lnTo>
                    <a:lnTo>
                      <a:pt x="22414" y="55683"/>
                    </a:lnTo>
                    <a:lnTo>
                      <a:pt x="22062" y="55189"/>
                    </a:lnTo>
                    <a:lnTo>
                      <a:pt x="21568" y="54344"/>
                    </a:lnTo>
                    <a:lnTo>
                      <a:pt x="22626" y="54837"/>
                    </a:lnTo>
                    <a:lnTo>
                      <a:pt x="23330" y="55049"/>
                    </a:lnTo>
                    <a:lnTo>
                      <a:pt x="23894" y="55049"/>
                    </a:lnTo>
                    <a:lnTo>
                      <a:pt x="23894" y="54908"/>
                    </a:lnTo>
                    <a:lnTo>
                      <a:pt x="23894" y="54767"/>
                    </a:lnTo>
                    <a:lnTo>
                      <a:pt x="23824" y="54626"/>
                    </a:lnTo>
                    <a:lnTo>
                      <a:pt x="23471" y="54132"/>
                    </a:lnTo>
                    <a:lnTo>
                      <a:pt x="22907" y="53568"/>
                    </a:lnTo>
                    <a:lnTo>
                      <a:pt x="22132" y="52864"/>
                    </a:lnTo>
                    <a:lnTo>
                      <a:pt x="21639" y="52370"/>
                    </a:lnTo>
                    <a:lnTo>
                      <a:pt x="21286" y="51947"/>
                    </a:lnTo>
                    <a:lnTo>
                      <a:pt x="21075" y="51454"/>
                    </a:lnTo>
                    <a:lnTo>
                      <a:pt x="20934" y="51031"/>
                    </a:lnTo>
                    <a:lnTo>
                      <a:pt x="20934" y="50538"/>
                    </a:lnTo>
                    <a:lnTo>
                      <a:pt x="20863" y="49974"/>
                    </a:lnTo>
                    <a:lnTo>
                      <a:pt x="20863" y="48564"/>
                    </a:lnTo>
                    <a:lnTo>
                      <a:pt x="20793" y="47013"/>
                    </a:lnTo>
                    <a:lnTo>
                      <a:pt x="20652" y="45463"/>
                    </a:lnTo>
                    <a:lnTo>
                      <a:pt x="20441" y="43912"/>
                    </a:lnTo>
                    <a:lnTo>
                      <a:pt x="20159" y="42361"/>
                    </a:lnTo>
                    <a:lnTo>
                      <a:pt x="20159" y="42361"/>
                    </a:lnTo>
                    <a:lnTo>
                      <a:pt x="20652" y="42502"/>
                    </a:lnTo>
                    <a:lnTo>
                      <a:pt x="21004" y="42714"/>
                    </a:lnTo>
                    <a:lnTo>
                      <a:pt x="21216" y="42925"/>
                    </a:lnTo>
                    <a:lnTo>
                      <a:pt x="21357" y="43137"/>
                    </a:lnTo>
                    <a:lnTo>
                      <a:pt x="21568" y="43348"/>
                    </a:lnTo>
                    <a:lnTo>
                      <a:pt x="21780" y="43489"/>
                    </a:lnTo>
                    <a:lnTo>
                      <a:pt x="22132" y="43630"/>
                    </a:lnTo>
                    <a:lnTo>
                      <a:pt x="22626" y="43701"/>
                    </a:lnTo>
                    <a:lnTo>
                      <a:pt x="22414" y="45181"/>
                    </a:lnTo>
                    <a:lnTo>
                      <a:pt x="22344" y="45886"/>
                    </a:lnTo>
                    <a:lnTo>
                      <a:pt x="22344" y="46308"/>
                    </a:lnTo>
                    <a:lnTo>
                      <a:pt x="22414" y="46661"/>
                    </a:lnTo>
                    <a:lnTo>
                      <a:pt x="23048" y="45604"/>
                    </a:lnTo>
                    <a:lnTo>
                      <a:pt x="23683" y="44335"/>
                    </a:lnTo>
                    <a:lnTo>
                      <a:pt x="24176" y="44828"/>
                    </a:lnTo>
                    <a:lnTo>
                      <a:pt x="24599" y="45392"/>
                    </a:lnTo>
                    <a:lnTo>
                      <a:pt x="25022" y="45956"/>
                    </a:lnTo>
                    <a:lnTo>
                      <a:pt x="25445" y="46520"/>
                    </a:lnTo>
                    <a:lnTo>
                      <a:pt x="25092" y="46520"/>
                    </a:lnTo>
                    <a:lnTo>
                      <a:pt x="24881" y="46590"/>
                    </a:lnTo>
                    <a:lnTo>
                      <a:pt x="24740" y="46731"/>
                    </a:lnTo>
                    <a:lnTo>
                      <a:pt x="24458" y="47084"/>
                    </a:lnTo>
                    <a:lnTo>
                      <a:pt x="24176" y="47577"/>
                    </a:lnTo>
                    <a:lnTo>
                      <a:pt x="23965" y="48071"/>
                    </a:lnTo>
                    <a:lnTo>
                      <a:pt x="23965" y="48493"/>
                    </a:lnTo>
                    <a:lnTo>
                      <a:pt x="23965" y="48634"/>
                    </a:lnTo>
                    <a:lnTo>
                      <a:pt x="24035" y="48705"/>
                    </a:lnTo>
                    <a:lnTo>
                      <a:pt x="24106" y="48775"/>
                    </a:lnTo>
                    <a:lnTo>
                      <a:pt x="24247" y="48775"/>
                    </a:lnTo>
                    <a:lnTo>
                      <a:pt x="24458" y="48705"/>
                    </a:lnTo>
                    <a:lnTo>
                      <a:pt x="24599" y="48493"/>
                    </a:lnTo>
                    <a:lnTo>
                      <a:pt x="25022" y="47930"/>
                    </a:lnTo>
                    <a:lnTo>
                      <a:pt x="25374" y="47295"/>
                    </a:lnTo>
                    <a:lnTo>
                      <a:pt x="25515" y="46802"/>
                    </a:lnTo>
                    <a:lnTo>
                      <a:pt x="25656" y="47013"/>
                    </a:lnTo>
                    <a:lnTo>
                      <a:pt x="25656" y="47225"/>
                    </a:lnTo>
                    <a:lnTo>
                      <a:pt x="25656" y="47648"/>
                    </a:lnTo>
                    <a:lnTo>
                      <a:pt x="25586" y="48071"/>
                    </a:lnTo>
                    <a:lnTo>
                      <a:pt x="25374" y="48493"/>
                    </a:lnTo>
                    <a:lnTo>
                      <a:pt x="25304" y="48916"/>
                    </a:lnTo>
                    <a:lnTo>
                      <a:pt x="25233" y="49269"/>
                    </a:lnTo>
                    <a:lnTo>
                      <a:pt x="25233" y="49621"/>
                    </a:lnTo>
                    <a:lnTo>
                      <a:pt x="25374" y="49833"/>
                    </a:lnTo>
                    <a:lnTo>
                      <a:pt x="25515" y="49974"/>
                    </a:lnTo>
                    <a:lnTo>
                      <a:pt x="25656" y="50044"/>
                    </a:lnTo>
                    <a:lnTo>
                      <a:pt x="25868" y="50115"/>
                    </a:lnTo>
                    <a:lnTo>
                      <a:pt x="25938" y="50115"/>
                    </a:lnTo>
                    <a:lnTo>
                      <a:pt x="26079" y="50044"/>
                    </a:lnTo>
                    <a:lnTo>
                      <a:pt x="26291" y="49833"/>
                    </a:lnTo>
                    <a:lnTo>
                      <a:pt x="26432" y="49410"/>
                    </a:lnTo>
                    <a:lnTo>
                      <a:pt x="26643" y="48564"/>
                    </a:lnTo>
                    <a:lnTo>
                      <a:pt x="26784" y="48212"/>
                    </a:lnTo>
                    <a:lnTo>
                      <a:pt x="26925" y="48071"/>
                    </a:lnTo>
                    <a:lnTo>
                      <a:pt x="27137" y="48775"/>
                    </a:lnTo>
                    <a:lnTo>
                      <a:pt x="27559" y="49903"/>
                    </a:lnTo>
                    <a:lnTo>
                      <a:pt x="27771" y="50326"/>
                    </a:lnTo>
                    <a:lnTo>
                      <a:pt x="27912" y="50467"/>
                    </a:lnTo>
                    <a:lnTo>
                      <a:pt x="28053" y="50608"/>
                    </a:lnTo>
                    <a:lnTo>
                      <a:pt x="28123" y="50608"/>
                    </a:lnTo>
                    <a:lnTo>
                      <a:pt x="28264" y="50538"/>
                    </a:lnTo>
                    <a:lnTo>
                      <a:pt x="28335" y="50326"/>
                    </a:lnTo>
                    <a:lnTo>
                      <a:pt x="28476" y="50044"/>
                    </a:lnTo>
                    <a:lnTo>
                      <a:pt x="28476" y="49692"/>
                    </a:lnTo>
                    <a:lnTo>
                      <a:pt x="28335" y="49410"/>
                    </a:lnTo>
                    <a:lnTo>
                      <a:pt x="28123" y="48987"/>
                    </a:lnTo>
                    <a:lnTo>
                      <a:pt x="27912" y="48634"/>
                    </a:lnTo>
                    <a:lnTo>
                      <a:pt x="27348" y="47930"/>
                    </a:lnTo>
                    <a:lnTo>
                      <a:pt x="27137" y="47577"/>
                    </a:lnTo>
                    <a:lnTo>
                      <a:pt x="26996" y="47295"/>
                    </a:lnTo>
                    <a:lnTo>
                      <a:pt x="26996" y="47295"/>
                    </a:lnTo>
                    <a:lnTo>
                      <a:pt x="27841" y="48071"/>
                    </a:lnTo>
                    <a:lnTo>
                      <a:pt x="28335" y="48493"/>
                    </a:lnTo>
                    <a:lnTo>
                      <a:pt x="28828" y="48916"/>
                    </a:lnTo>
                    <a:lnTo>
                      <a:pt x="29251" y="49198"/>
                    </a:lnTo>
                    <a:lnTo>
                      <a:pt x="29533" y="49198"/>
                    </a:lnTo>
                    <a:lnTo>
                      <a:pt x="29533" y="48987"/>
                    </a:lnTo>
                    <a:lnTo>
                      <a:pt x="29533" y="48775"/>
                    </a:lnTo>
                    <a:lnTo>
                      <a:pt x="29251" y="47859"/>
                    </a:lnTo>
                    <a:lnTo>
                      <a:pt x="29040" y="47507"/>
                    </a:lnTo>
                    <a:lnTo>
                      <a:pt x="28828" y="47295"/>
                    </a:lnTo>
                    <a:lnTo>
                      <a:pt x="28546" y="47084"/>
                    </a:lnTo>
                    <a:lnTo>
                      <a:pt x="28194" y="46872"/>
                    </a:lnTo>
                    <a:lnTo>
                      <a:pt x="27559" y="46590"/>
                    </a:lnTo>
                    <a:lnTo>
                      <a:pt x="27207" y="46449"/>
                    </a:lnTo>
                    <a:lnTo>
                      <a:pt x="26925" y="46308"/>
                    </a:lnTo>
                    <a:lnTo>
                      <a:pt x="26361" y="45745"/>
                    </a:lnTo>
                    <a:lnTo>
                      <a:pt x="25797" y="45040"/>
                    </a:lnTo>
                    <a:lnTo>
                      <a:pt x="25233" y="44335"/>
                    </a:lnTo>
                    <a:lnTo>
                      <a:pt x="24599" y="43701"/>
                    </a:lnTo>
                    <a:lnTo>
                      <a:pt x="25586" y="43842"/>
                    </a:lnTo>
                    <a:lnTo>
                      <a:pt x="26996" y="44053"/>
                    </a:lnTo>
                    <a:lnTo>
                      <a:pt x="28264" y="44053"/>
                    </a:lnTo>
                    <a:lnTo>
                      <a:pt x="28687" y="43982"/>
                    </a:lnTo>
                    <a:lnTo>
                      <a:pt x="28828" y="43912"/>
                    </a:lnTo>
                    <a:lnTo>
                      <a:pt x="28899" y="43771"/>
                    </a:lnTo>
                    <a:lnTo>
                      <a:pt x="28899" y="43630"/>
                    </a:lnTo>
                    <a:lnTo>
                      <a:pt x="28828" y="43489"/>
                    </a:lnTo>
                    <a:lnTo>
                      <a:pt x="28617" y="43278"/>
                    </a:lnTo>
                    <a:lnTo>
                      <a:pt x="28405" y="43137"/>
                    </a:lnTo>
                    <a:lnTo>
                      <a:pt x="27700" y="42925"/>
                    </a:lnTo>
                    <a:lnTo>
                      <a:pt x="26996" y="42714"/>
                    </a:lnTo>
                    <a:lnTo>
                      <a:pt x="25374" y="42432"/>
                    </a:lnTo>
                    <a:lnTo>
                      <a:pt x="24388" y="42361"/>
                    </a:lnTo>
                    <a:lnTo>
                      <a:pt x="23048" y="42220"/>
                    </a:lnTo>
                    <a:lnTo>
                      <a:pt x="22414" y="42150"/>
                    </a:lnTo>
                    <a:lnTo>
                      <a:pt x="21850" y="42079"/>
                    </a:lnTo>
                    <a:lnTo>
                      <a:pt x="21216" y="41938"/>
                    </a:lnTo>
                    <a:lnTo>
                      <a:pt x="20723" y="41727"/>
                    </a:lnTo>
                    <a:lnTo>
                      <a:pt x="20300" y="41375"/>
                    </a:lnTo>
                    <a:lnTo>
                      <a:pt x="19877" y="40952"/>
                    </a:lnTo>
                    <a:lnTo>
                      <a:pt x="19524" y="40176"/>
                    </a:lnTo>
                    <a:lnTo>
                      <a:pt x="19172" y="39260"/>
                    </a:lnTo>
                    <a:lnTo>
                      <a:pt x="18890" y="38273"/>
                    </a:lnTo>
                    <a:lnTo>
                      <a:pt x="18678" y="37216"/>
                    </a:lnTo>
                    <a:lnTo>
                      <a:pt x="18185" y="35172"/>
                    </a:lnTo>
                    <a:lnTo>
                      <a:pt x="17974" y="34185"/>
                    </a:lnTo>
                    <a:lnTo>
                      <a:pt x="17692" y="33339"/>
                    </a:lnTo>
                    <a:lnTo>
                      <a:pt x="18185" y="33410"/>
                    </a:lnTo>
                    <a:lnTo>
                      <a:pt x="18678" y="33621"/>
                    </a:lnTo>
                    <a:lnTo>
                      <a:pt x="19101" y="33903"/>
                    </a:lnTo>
                    <a:lnTo>
                      <a:pt x="19454" y="34256"/>
                    </a:lnTo>
                    <a:lnTo>
                      <a:pt x="20229" y="35101"/>
                    </a:lnTo>
                    <a:lnTo>
                      <a:pt x="20582" y="35524"/>
                    </a:lnTo>
                    <a:lnTo>
                      <a:pt x="21004" y="35947"/>
                    </a:lnTo>
                    <a:lnTo>
                      <a:pt x="21780" y="36723"/>
                    </a:lnTo>
                    <a:lnTo>
                      <a:pt x="22344" y="37286"/>
                    </a:lnTo>
                    <a:lnTo>
                      <a:pt x="22978" y="37780"/>
                    </a:lnTo>
                    <a:lnTo>
                      <a:pt x="23542" y="38203"/>
                    </a:lnTo>
                    <a:lnTo>
                      <a:pt x="24176" y="38485"/>
                    </a:lnTo>
                    <a:lnTo>
                      <a:pt x="24388" y="38555"/>
                    </a:lnTo>
                    <a:lnTo>
                      <a:pt x="24670" y="38555"/>
                    </a:lnTo>
                    <a:lnTo>
                      <a:pt x="24881" y="38485"/>
                    </a:lnTo>
                    <a:lnTo>
                      <a:pt x="25092" y="38344"/>
                    </a:lnTo>
                    <a:lnTo>
                      <a:pt x="25022" y="38767"/>
                    </a:lnTo>
                    <a:lnTo>
                      <a:pt x="25092" y="39119"/>
                    </a:lnTo>
                    <a:lnTo>
                      <a:pt x="25304" y="39260"/>
                    </a:lnTo>
                    <a:lnTo>
                      <a:pt x="25515" y="39331"/>
                    </a:lnTo>
                    <a:lnTo>
                      <a:pt x="25727" y="39260"/>
                    </a:lnTo>
                    <a:lnTo>
                      <a:pt x="25868" y="38978"/>
                    </a:lnTo>
                    <a:lnTo>
                      <a:pt x="26009" y="38555"/>
                    </a:lnTo>
                    <a:lnTo>
                      <a:pt x="26009" y="37921"/>
                    </a:lnTo>
                    <a:lnTo>
                      <a:pt x="26291" y="38344"/>
                    </a:lnTo>
                    <a:lnTo>
                      <a:pt x="26855" y="38978"/>
                    </a:lnTo>
                    <a:lnTo>
                      <a:pt x="27137" y="39260"/>
                    </a:lnTo>
                    <a:lnTo>
                      <a:pt x="27418" y="39401"/>
                    </a:lnTo>
                    <a:lnTo>
                      <a:pt x="27559" y="39401"/>
                    </a:lnTo>
                    <a:lnTo>
                      <a:pt x="27630" y="39331"/>
                    </a:lnTo>
                    <a:lnTo>
                      <a:pt x="27700" y="39260"/>
                    </a:lnTo>
                    <a:lnTo>
                      <a:pt x="27771" y="39049"/>
                    </a:lnTo>
                    <a:lnTo>
                      <a:pt x="27771" y="38837"/>
                    </a:lnTo>
                    <a:lnTo>
                      <a:pt x="27771" y="38696"/>
                    </a:lnTo>
                    <a:lnTo>
                      <a:pt x="27630" y="38414"/>
                    </a:lnTo>
                    <a:lnTo>
                      <a:pt x="27348" y="38132"/>
                    </a:lnTo>
                    <a:lnTo>
                      <a:pt x="27066" y="37921"/>
                    </a:lnTo>
                    <a:lnTo>
                      <a:pt x="26784" y="37709"/>
                    </a:lnTo>
                    <a:lnTo>
                      <a:pt x="26502" y="37498"/>
                    </a:lnTo>
                    <a:lnTo>
                      <a:pt x="26432" y="37216"/>
                    </a:lnTo>
                    <a:lnTo>
                      <a:pt x="26361" y="37075"/>
                    </a:lnTo>
                    <a:lnTo>
                      <a:pt x="26432" y="36864"/>
                    </a:lnTo>
                    <a:lnTo>
                      <a:pt x="26996" y="37286"/>
                    </a:lnTo>
                    <a:lnTo>
                      <a:pt x="27489" y="37568"/>
                    </a:lnTo>
                    <a:lnTo>
                      <a:pt x="27982" y="37780"/>
                    </a:lnTo>
                    <a:lnTo>
                      <a:pt x="28476" y="37921"/>
                    </a:lnTo>
                    <a:lnTo>
                      <a:pt x="28899" y="37991"/>
                    </a:lnTo>
                    <a:lnTo>
                      <a:pt x="29110" y="37991"/>
                    </a:lnTo>
                    <a:lnTo>
                      <a:pt x="29322" y="37921"/>
                    </a:lnTo>
                    <a:lnTo>
                      <a:pt x="29462" y="37850"/>
                    </a:lnTo>
                    <a:lnTo>
                      <a:pt x="29603" y="37709"/>
                    </a:lnTo>
                    <a:lnTo>
                      <a:pt x="29674" y="37498"/>
                    </a:lnTo>
                    <a:lnTo>
                      <a:pt x="29674" y="37357"/>
                    </a:lnTo>
                    <a:lnTo>
                      <a:pt x="29603" y="37216"/>
                    </a:lnTo>
                    <a:lnTo>
                      <a:pt x="29462" y="37075"/>
                    </a:lnTo>
                    <a:lnTo>
                      <a:pt x="29110" y="36793"/>
                    </a:lnTo>
                    <a:lnTo>
                      <a:pt x="28617" y="36652"/>
                    </a:lnTo>
                    <a:lnTo>
                      <a:pt x="27489" y="36441"/>
                    </a:lnTo>
                    <a:lnTo>
                      <a:pt x="26714" y="36229"/>
                    </a:lnTo>
                    <a:lnTo>
                      <a:pt x="27277" y="36229"/>
                    </a:lnTo>
                    <a:lnTo>
                      <a:pt x="28194" y="36159"/>
                    </a:lnTo>
                    <a:lnTo>
                      <a:pt x="29040" y="36018"/>
                    </a:lnTo>
                    <a:lnTo>
                      <a:pt x="29322" y="35877"/>
                    </a:lnTo>
                    <a:lnTo>
                      <a:pt x="29533" y="35736"/>
                    </a:lnTo>
                    <a:lnTo>
                      <a:pt x="29744" y="35313"/>
                    </a:lnTo>
                    <a:lnTo>
                      <a:pt x="29815" y="35031"/>
                    </a:lnTo>
                    <a:lnTo>
                      <a:pt x="29885" y="34820"/>
                    </a:lnTo>
                    <a:lnTo>
                      <a:pt x="29815" y="34608"/>
                    </a:lnTo>
                    <a:lnTo>
                      <a:pt x="29744" y="34467"/>
                    </a:lnTo>
                    <a:lnTo>
                      <a:pt x="29462" y="34397"/>
                    </a:lnTo>
                    <a:lnTo>
                      <a:pt x="29110" y="34397"/>
                    </a:lnTo>
                    <a:lnTo>
                      <a:pt x="28335" y="34679"/>
                    </a:lnTo>
                    <a:lnTo>
                      <a:pt x="27066" y="35101"/>
                    </a:lnTo>
                    <a:lnTo>
                      <a:pt x="26432" y="35383"/>
                    </a:lnTo>
                    <a:lnTo>
                      <a:pt x="26009" y="35665"/>
                    </a:lnTo>
                    <a:lnTo>
                      <a:pt x="25868" y="35806"/>
                    </a:lnTo>
                    <a:lnTo>
                      <a:pt x="25797" y="35877"/>
                    </a:lnTo>
                    <a:lnTo>
                      <a:pt x="25797" y="36008"/>
                    </a:lnTo>
                    <a:lnTo>
                      <a:pt x="25797" y="36008"/>
                    </a:lnTo>
                    <a:lnTo>
                      <a:pt x="24952" y="35524"/>
                    </a:lnTo>
                    <a:lnTo>
                      <a:pt x="23965" y="34890"/>
                    </a:lnTo>
                    <a:lnTo>
                      <a:pt x="22978" y="34185"/>
                    </a:lnTo>
                    <a:lnTo>
                      <a:pt x="21991" y="33621"/>
                    </a:lnTo>
                    <a:lnTo>
                      <a:pt x="23260" y="33621"/>
                    </a:lnTo>
                    <a:lnTo>
                      <a:pt x="24106" y="33692"/>
                    </a:lnTo>
                    <a:lnTo>
                      <a:pt x="24952" y="33692"/>
                    </a:lnTo>
                    <a:lnTo>
                      <a:pt x="25727" y="33621"/>
                    </a:lnTo>
                    <a:lnTo>
                      <a:pt x="26079" y="33551"/>
                    </a:lnTo>
                    <a:lnTo>
                      <a:pt x="26432" y="33480"/>
                    </a:lnTo>
                    <a:lnTo>
                      <a:pt x="26643" y="33339"/>
                    </a:lnTo>
                    <a:lnTo>
                      <a:pt x="26855" y="33198"/>
                    </a:lnTo>
                    <a:lnTo>
                      <a:pt x="26996" y="32916"/>
                    </a:lnTo>
                    <a:lnTo>
                      <a:pt x="26996" y="32705"/>
                    </a:lnTo>
                    <a:lnTo>
                      <a:pt x="26925" y="32423"/>
                    </a:lnTo>
                    <a:lnTo>
                      <a:pt x="26784" y="32282"/>
                    </a:lnTo>
                    <a:lnTo>
                      <a:pt x="26502" y="32141"/>
                    </a:lnTo>
                    <a:lnTo>
                      <a:pt x="25233" y="32141"/>
                    </a:lnTo>
                    <a:lnTo>
                      <a:pt x="24247" y="32353"/>
                    </a:lnTo>
                    <a:lnTo>
                      <a:pt x="22203" y="32775"/>
                    </a:lnTo>
                    <a:lnTo>
                      <a:pt x="21427" y="32987"/>
                    </a:lnTo>
                    <a:lnTo>
                      <a:pt x="20934" y="33057"/>
                    </a:lnTo>
                    <a:lnTo>
                      <a:pt x="19172" y="32775"/>
                    </a:lnTo>
                    <a:lnTo>
                      <a:pt x="17903" y="32634"/>
                    </a:lnTo>
                    <a:lnTo>
                      <a:pt x="17480" y="32564"/>
                    </a:lnTo>
                    <a:lnTo>
                      <a:pt x="17410" y="32564"/>
                    </a:lnTo>
                    <a:lnTo>
                      <a:pt x="17410" y="32634"/>
                    </a:lnTo>
                    <a:lnTo>
                      <a:pt x="17269" y="32423"/>
                    </a:lnTo>
                    <a:lnTo>
                      <a:pt x="17057" y="32141"/>
                    </a:lnTo>
                    <a:lnTo>
                      <a:pt x="16775" y="31295"/>
                    </a:lnTo>
                    <a:lnTo>
                      <a:pt x="16493" y="30449"/>
                    </a:lnTo>
                    <a:lnTo>
                      <a:pt x="16212" y="29745"/>
                    </a:lnTo>
                    <a:lnTo>
                      <a:pt x="15225" y="27630"/>
                    </a:lnTo>
                    <a:lnTo>
                      <a:pt x="14097" y="25586"/>
                    </a:lnTo>
                    <a:lnTo>
                      <a:pt x="12899" y="23542"/>
                    </a:lnTo>
                    <a:lnTo>
                      <a:pt x="11630" y="21568"/>
                    </a:lnTo>
                    <a:lnTo>
                      <a:pt x="14379" y="21568"/>
                    </a:lnTo>
                    <a:lnTo>
                      <a:pt x="14802" y="21639"/>
                    </a:lnTo>
                    <a:lnTo>
                      <a:pt x="15154" y="21850"/>
                    </a:lnTo>
                    <a:lnTo>
                      <a:pt x="15366" y="21991"/>
                    </a:lnTo>
                    <a:lnTo>
                      <a:pt x="15577" y="22203"/>
                    </a:lnTo>
                    <a:lnTo>
                      <a:pt x="15930" y="22767"/>
                    </a:lnTo>
                    <a:lnTo>
                      <a:pt x="16282" y="23472"/>
                    </a:lnTo>
                    <a:lnTo>
                      <a:pt x="16564" y="24176"/>
                    </a:lnTo>
                    <a:lnTo>
                      <a:pt x="16846" y="24952"/>
                    </a:lnTo>
                    <a:lnTo>
                      <a:pt x="17198" y="25586"/>
                    </a:lnTo>
                    <a:lnTo>
                      <a:pt x="17551" y="26079"/>
                    </a:lnTo>
                    <a:lnTo>
                      <a:pt x="17762" y="26291"/>
                    </a:lnTo>
                    <a:lnTo>
                      <a:pt x="17974" y="26432"/>
                    </a:lnTo>
                    <a:lnTo>
                      <a:pt x="18397" y="26502"/>
                    </a:lnTo>
                    <a:lnTo>
                      <a:pt x="18608" y="26502"/>
                    </a:lnTo>
                    <a:lnTo>
                      <a:pt x="18749" y="26432"/>
                    </a:lnTo>
                    <a:lnTo>
                      <a:pt x="18819" y="26220"/>
                    </a:lnTo>
                    <a:lnTo>
                      <a:pt x="18749" y="25938"/>
                    </a:lnTo>
                    <a:lnTo>
                      <a:pt x="18608" y="25586"/>
                    </a:lnTo>
                    <a:lnTo>
                      <a:pt x="18115" y="24740"/>
                    </a:lnTo>
                    <a:lnTo>
                      <a:pt x="17480" y="23894"/>
                    </a:lnTo>
                    <a:lnTo>
                      <a:pt x="16775" y="23049"/>
                    </a:lnTo>
                    <a:lnTo>
                      <a:pt x="16141" y="22344"/>
                    </a:lnTo>
                    <a:lnTo>
                      <a:pt x="15789" y="21991"/>
                    </a:lnTo>
                    <a:lnTo>
                      <a:pt x="16634" y="22203"/>
                    </a:lnTo>
                    <a:lnTo>
                      <a:pt x="17551" y="22485"/>
                    </a:lnTo>
                    <a:lnTo>
                      <a:pt x="18467" y="22908"/>
                    </a:lnTo>
                    <a:lnTo>
                      <a:pt x="18819" y="23190"/>
                    </a:lnTo>
                    <a:lnTo>
                      <a:pt x="19172" y="23401"/>
                    </a:lnTo>
                    <a:lnTo>
                      <a:pt x="19665" y="23965"/>
                    </a:lnTo>
                    <a:lnTo>
                      <a:pt x="19806" y="24176"/>
                    </a:lnTo>
                    <a:lnTo>
                      <a:pt x="19806" y="24388"/>
                    </a:lnTo>
                    <a:lnTo>
                      <a:pt x="19877" y="24599"/>
                    </a:lnTo>
                    <a:lnTo>
                      <a:pt x="20018" y="24881"/>
                    </a:lnTo>
                    <a:lnTo>
                      <a:pt x="20088" y="25375"/>
                    </a:lnTo>
                    <a:lnTo>
                      <a:pt x="20229" y="25938"/>
                    </a:lnTo>
                    <a:lnTo>
                      <a:pt x="20300" y="26220"/>
                    </a:lnTo>
                    <a:lnTo>
                      <a:pt x="20370" y="26502"/>
                    </a:lnTo>
                    <a:lnTo>
                      <a:pt x="20582" y="26643"/>
                    </a:lnTo>
                    <a:lnTo>
                      <a:pt x="20863" y="26784"/>
                    </a:lnTo>
                    <a:lnTo>
                      <a:pt x="21004" y="26714"/>
                    </a:lnTo>
                    <a:lnTo>
                      <a:pt x="21145" y="26714"/>
                    </a:lnTo>
                    <a:lnTo>
                      <a:pt x="21286" y="26573"/>
                    </a:lnTo>
                    <a:lnTo>
                      <a:pt x="21357" y="26502"/>
                    </a:lnTo>
                    <a:lnTo>
                      <a:pt x="21357" y="26220"/>
                    </a:lnTo>
                    <a:lnTo>
                      <a:pt x="21357" y="25868"/>
                    </a:lnTo>
                    <a:lnTo>
                      <a:pt x="21075" y="25163"/>
                    </a:lnTo>
                    <a:lnTo>
                      <a:pt x="20863" y="24670"/>
                    </a:lnTo>
                    <a:lnTo>
                      <a:pt x="21004" y="24811"/>
                    </a:lnTo>
                    <a:lnTo>
                      <a:pt x="21216" y="25022"/>
                    </a:lnTo>
                    <a:lnTo>
                      <a:pt x="21568" y="25657"/>
                    </a:lnTo>
                    <a:lnTo>
                      <a:pt x="21850" y="25938"/>
                    </a:lnTo>
                    <a:lnTo>
                      <a:pt x="22062" y="26079"/>
                    </a:lnTo>
                    <a:lnTo>
                      <a:pt x="22344" y="26220"/>
                    </a:lnTo>
                    <a:lnTo>
                      <a:pt x="22485" y="26150"/>
                    </a:lnTo>
                    <a:lnTo>
                      <a:pt x="22555" y="26079"/>
                    </a:lnTo>
                    <a:lnTo>
                      <a:pt x="22696" y="25938"/>
                    </a:lnTo>
                    <a:lnTo>
                      <a:pt x="22767" y="25868"/>
                    </a:lnTo>
                    <a:lnTo>
                      <a:pt x="22767" y="25727"/>
                    </a:lnTo>
                    <a:lnTo>
                      <a:pt x="22696" y="25657"/>
                    </a:lnTo>
                    <a:lnTo>
                      <a:pt x="22555" y="25445"/>
                    </a:lnTo>
                    <a:lnTo>
                      <a:pt x="22273" y="25234"/>
                    </a:lnTo>
                    <a:lnTo>
                      <a:pt x="21709" y="24811"/>
                    </a:lnTo>
                    <a:lnTo>
                      <a:pt x="21568" y="24599"/>
                    </a:lnTo>
                    <a:lnTo>
                      <a:pt x="21568" y="24529"/>
                    </a:lnTo>
                    <a:lnTo>
                      <a:pt x="21568" y="24388"/>
                    </a:lnTo>
                    <a:lnTo>
                      <a:pt x="21991" y="24670"/>
                    </a:lnTo>
                    <a:lnTo>
                      <a:pt x="22837" y="25093"/>
                    </a:lnTo>
                    <a:lnTo>
                      <a:pt x="23189" y="25234"/>
                    </a:lnTo>
                    <a:lnTo>
                      <a:pt x="23542" y="25234"/>
                    </a:lnTo>
                    <a:lnTo>
                      <a:pt x="23612" y="25163"/>
                    </a:lnTo>
                    <a:lnTo>
                      <a:pt x="23683" y="25093"/>
                    </a:lnTo>
                    <a:lnTo>
                      <a:pt x="23683" y="24881"/>
                    </a:lnTo>
                    <a:lnTo>
                      <a:pt x="23683" y="24670"/>
                    </a:lnTo>
                    <a:lnTo>
                      <a:pt x="23471" y="24317"/>
                    </a:lnTo>
                    <a:lnTo>
                      <a:pt x="23260" y="24106"/>
                    </a:lnTo>
                    <a:lnTo>
                      <a:pt x="22907" y="24035"/>
                    </a:lnTo>
                    <a:lnTo>
                      <a:pt x="22555" y="23965"/>
                    </a:lnTo>
                    <a:lnTo>
                      <a:pt x="21780" y="23965"/>
                    </a:lnTo>
                    <a:lnTo>
                      <a:pt x="21498" y="23894"/>
                    </a:lnTo>
                    <a:lnTo>
                      <a:pt x="21216" y="23753"/>
                    </a:lnTo>
                    <a:lnTo>
                      <a:pt x="22203" y="23472"/>
                    </a:lnTo>
                    <a:lnTo>
                      <a:pt x="22907" y="23260"/>
                    </a:lnTo>
                    <a:lnTo>
                      <a:pt x="23542" y="23049"/>
                    </a:lnTo>
                    <a:lnTo>
                      <a:pt x="24035" y="22767"/>
                    </a:lnTo>
                    <a:lnTo>
                      <a:pt x="24176" y="22626"/>
                    </a:lnTo>
                    <a:lnTo>
                      <a:pt x="24247" y="22555"/>
                    </a:lnTo>
                    <a:lnTo>
                      <a:pt x="24176" y="22414"/>
                    </a:lnTo>
                    <a:lnTo>
                      <a:pt x="23965" y="22344"/>
                    </a:lnTo>
                    <a:lnTo>
                      <a:pt x="23612" y="22273"/>
                    </a:lnTo>
                    <a:lnTo>
                      <a:pt x="23119" y="22203"/>
                    </a:lnTo>
                    <a:lnTo>
                      <a:pt x="22837" y="22203"/>
                    </a:lnTo>
                    <a:lnTo>
                      <a:pt x="22485" y="22344"/>
                    </a:lnTo>
                    <a:lnTo>
                      <a:pt x="22132" y="22555"/>
                    </a:lnTo>
                    <a:lnTo>
                      <a:pt x="21850" y="22767"/>
                    </a:lnTo>
                    <a:lnTo>
                      <a:pt x="21286" y="23190"/>
                    </a:lnTo>
                    <a:lnTo>
                      <a:pt x="21004" y="23331"/>
                    </a:lnTo>
                    <a:lnTo>
                      <a:pt x="20723" y="23331"/>
                    </a:lnTo>
                    <a:lnTo>
                      <a:pt x="20300" y="23260"/>
                    </a:lnTo>
                    <a:lnTo>
                      <a:pt x="19806" y="23049"/>
                    </a:lnTo>
                    <a:lnTo>
                      <a:pt x="18749" y="22485"/>
                    </a:lnTo>
                    <a:lnTo>
                      <a:pt x="17692" y="21921"/>
                    </a:lnTo>
                    <a:lnTo>
                      <a:pt x="17198" y="21639"/>
                    </a:lnTo>
                    <a:lnTo>
                      <a:pt x="16775" y="21498"/>
                    </a:lnTo>
                    <a:lnTo>
                      <a:pt x="17833" y="21568"/>
                    </a:lnTo>
                    <a:lnTo>
                      <a:pt x="19313" y="21639"/>
                    </a:lnTo>
                    <a:lnTo>
                      <a:pt x="20088" y="21568"/>
                    </a:lnTo>
                    <a:lnTo>
                      <a:pt x="20723" y="21498"/>
                    </a:lnTo>
                    <a:lnTo>
                      <a:pt x="20934" y="21357"/>
                    </a:lnTo>
                    <a:lnTo>
                      <a:pt x="21145" y="21216"/>
                    </a:lnTo>
                    <a:lnTo>
                      <a:pt x="21216" y="21075"/>
                    </a:lnTo>
                    <a:lnTo>
                      <a:pt x="21286" y="20864"/>
                    </a:lnTo>
                    <a:lnTo>
                      <a:pt x="21216" y="20582"/>
                    </a:lnTo>
                    <a:lnTo>
                      <a:pt x="21075" y="20441"/>
                    </a:lnTo>
                    <a:lnTo>
                      <a:pt x="20863" y="20300"/>
                    </a:lnTo>
                    <a:lnTo>
                      <a:pt x="20582" y="20159"/>
                    </a:lnTo>
                    <a:lnTo>
                      <a:pt x="19806" y="20088"/>
                    </a:lnTo>
                    <a:lnTo>
                      <a:pt x="18890" y="20159"/>
                    </a:lnTo>
                    <a:lnTo>
                      <a:pt x="17974" y="20229"/>
                    </a:lnTo>
                    <a:lnTo>
                      <a:pt x="17128" y="20370"/>
                    </a:lnTo>
                    <a:lnTo>
                      <a:pt x="16000" y="20582"/>
                    </a:lnTo>
                    <a:lnTo>
                      <a:pt x="14731" y="20864"/>
                    </a:lnTo>
                    <a:lnTo>
                      <a:pt x="13463" y="21075"/>
                    </a:lnTo>
                    <a:lnTo>
                      <a:pt x="12758" y="21146"/>
                    </a:lnTo>
                    <a:lnTo>
                      <a:pt x="12194" y="21146"/>
                    </a:lnTo>
                    <a:lnTo>
                      <a:pt x="11630" y="21005"/>
                    </a:lnTo>
                    <a:lnTo>
                      <a:pt x="11066" y="20723"/>
                    </a:lnTo>
                    <a:lnTo>
                      <a:pt x="10361" y="20159"/>
                    </a:lnTo>
                    <a:lnTo>
                      <a:pt x="9657" y="19383"/>
                    </a:lnTo>
                    <a:lnTo>
                      <a:pt x="8952" y="18538"/>
                    </a:lnTo>
                    <a:lnTo>
                      <a:pt x="8317" y="17621"/>
                    </a:lnTo>
                    <a:lnTo>
                      <a:pt x="6978" y="15718"/>
                    </a:lnTo>
                    <a:lnTo>
                      <a:pt x="6344" y="14872"/>
                    </a:lnTo>
                    <a:lnTo>
                      <a:pt x="5780" y="14097"/>
                    </a:lnTo>
                    <a:lnTo>
                      <a:pt x="5780" y="14097"/>
                    </a:lnTo>
                    <a:lnTo>
                      <a:pt x="6203" y="14168"/>
                    </a:lnTo>
                    <a:lnTo>
                      <a:pt x="6696" y="14238"/>
                    </a:lnTo>
                    <a:lnTo>
                      <a:pt x="7613" y="14238"/>
                    </a:lnTo>
                    <a:lnTo>
                      <a:pt x="8529" y="14309"/>
                    </a:lnTo>
                    <a:lnTo>
                      <a:pt x="8952" y="14379"/>
                    </a:lnTo>
                    <a:lnTo>
                      <a:pt x="9375" y="14450"/>
                    </a:lnTo>
                    <a:lnTo>
                      <a:pt x="9798" y="14731"/>
                    </a:lnTo>
                    <a:lnTo>
                      <a:pt x="10291" y="14943"/>
                    </a:lnTo>
                    <a:lnTo>
                      <a:pt x="11207" y="15648"/>
                    </a:lnTo>
                    <a:lnTo>
                      <a:pt x="12053" y="16282"/>
                    </a:lnTo>
                    <a:lnTo>
                      <a:pt x="12546" y="16564"/>
                    </a:lnTo>
                    <a:lnTo>
                      <a:pt x="13040" y="16846"/>
                    </a:lnTo>
                    <a:lnTo>
                      <a:pt x="13745" y="17128"/>
                    </a:lnTo>
                    <a:lnTo>
                      <a:pt x="14238" y="17339"/>
                    </a:lnTo>
                    <a:lnTo>
                      <a:pt x="14731" y="17410"/>
                    </a:lnTo>
                    <a:lnTo>
                      <a:pt x="15154" y="17480"/>
                    </a:lnTo>
                    <a:lnTo>
                      <a:pt x="15295" y="17410"/>
                    </a:lnTo>
                    <a:lnTo>
                      <a:pt x="15436" y="17339"/>
                    </a:lnTo>
                    <a:lnTo>
                      <a:pt x="15507" y="17198"/>
                    </a:lnTo>
                    <a:lnTo>
                      <a:pt x="15507" y="17057"/>
                    </a:lnTo>
                    <a:lnTo>
                      <a:pt x="15507" y="16846"/>
                    </a:lnTo>
                    <a:lnTo>
                      <a:pt x="15436" y="16564"/>
                    </a:lnTo>
                    <a:lnTo>
                      <a:pt x="15295" y="16353"/>
                    </a:lnTo>
                    <a:lnTo>
                      <a:pt x="15154" y="16212"/>
                    </a:lnTo>
                    <a:lnTo>
                      <a:pt x="14731" y="15930"/>
                    </a:lnTo>
                    <a:lnTo>
                      <a:pt x="14238" y="15648"/>
                    </a:lnTo>
                    <a:lnTo>
                      <a:pt x="13604" y="15436"/>
                    </a:lnTo>
                    <a:lnTo>
                      <a:pt x="12335" y="14943"/>
                    </a:lnTo>
                    <a:lnTo>
                      <a:pt x="11419" y="14591"/>
                    </a:lnTo>
                    <a:lnTo>
                      <a:pt x="14238" y="14802"/>
                    </a:lnTo>
                    <a:lnTo>
                      <a:pt x="14661" y="15577"/>
                    </a:lnTo>
                    <a:lnTo>
                      <a:pt x="15295" y="15930"/>
                    </a:lnTo>
                    <a:lnTo>
                      <a:pt x="16000" y="16353"/>
                    </a:lnTo>
                    <a:lnTo>
                      <a:pt x="16423" y="16494"/>
                    </a:lnTo>
                    <a:lnTo>
                      <a:pt x="16775" y="16635"/>
                    </a:lnTo>
                    <a:lnTo>
                      <a:pt x="17198" y="16635"/>
                    </a:lnTo>
                    <a:lnTo>
                      <a:pt x="17551" y="16564"/>
                    </a:lnTo>
                    <a:lnTo>
                      <a:pt x="18044" y="16423"/>
                    </a:lnTo>
                    <a:lnTo>
                      <a:pt x="18326" y="16212"/>
                    </a:lnTo>
                    <a:lnTo>
                      <a:pt x="18538" y="16071"/>
                    </a:lnTo>
                    <a:lnTo>
                      <a:pt x="18538" y="15930"/>
                    </a:lnTo>
                    <a:lnTo>
                      <a:pt x="18467" y="15859"/>
                    </a:lnTo>
                    <a:lnTo>
                      <a:pt x="18326" y="15718"/>
                    </a:lnTo>
                    <a:lnTo>
                      <a:pt x="17833" y="15577"/>
                    </a:lnTo>
                    <a:lnTo>
                      <a:pt x="16423" y="15225"/>
                    </a:lnTo>
                    <a:lnTo>
                      <a:pt x="15859" y="15013"/>
                    </a:lnTo>
                    <a:lnTo>
                      <a:pt x="15648" y="14943"/>
                    </a:lnTo>
                    <a:lnTo>
                      <a:pt x="15507" y="14802"/>
                    </a:lnTo>
                    <a:lnTo>
                      <a:pt x="16212" y="14802"/>
                    </a:lnTo>
                    <a:lnTo>
                      <a:pt x="16775" y="14731"/>
                    </a:lnTo>
                    <a:lnTo>
                      <a:pt x="17057" y="14591"/>
                    </a:lnTo>
                    <a:lnTo>
                      <a:pt x="17128" y="14520"/>
                    </a:lnTo>
                    <a:lnTo>
                      <a:pt x="17198" y="14379"/>
                    </a:lnTo>
                    <a:lnTo>
                      <a:pt x="17128" y="14309"/>
                    </a:lnTo>
                    <a:lnTo>
                      <a:pt x="17057" y="14168"/>
                    </a:lnTo>
                    <a:lnTo>
                      <a:pt x="16705" y="14027"/>
                    </a:lnTo>
                    <a:lnTo>
                      <a:pt x="16141" y="13886"/>
                    </a:lnTo>
                    <a:lnTo>
                      <a:pt x="15366" y="13815"/>
                    </a:lnTo>
                    <a:lnTo>
                      <a:pt x="15507" y="13674"/>
                    </a:lnTo>
                    <a:lnTo>
                      <a:pt x="15718" y="13533"/>
                    </a:lnTo>
                    <a:lnTo>
                      <a:pt x="16282" y="13181"/>
                    </a:lnTo>
                    <a:lnTo>
                      <a:pt x="16846" y="12969"/>
                    </a:lnTo>
                    <a:lnTo>
                      <a:pt x="17057" y="12899"/>
                    </a:lnTo>
                    <a:lnTo>
                      <a:pt x="17198" y="12899"/>
                    </a:lnTo>
                    <a:lnTo>
                      <a:pt x="16634" y="12617"/>
                    </a:lnTo>
                    <a:lnTo>
                      <a:pt x="16212" y="12546"/>
                    </a:lnTo>
                    <a:lnTo>
                      <a:pt x="15789" y="12687"/>
                    </a:lnTo>
                    <a:lnTo>
                      <a:pt x="15507" y="12828"/>
                    </a:lnTo>
                    <a:lnTo>
                      <a:pt x="14943" y="13392"/>
                    </a:lnTo>
                    <a:lnTo>
                      <a:pt x="14661" y="13604"/>
                    </a:lnTo>
                    <a:lnTo>
                      <a:pt x="14308" y="13745"/>
                    </a:lnTo>
                    <a:lnTo>
                      <a:pt x="13886" y="13815"/>
                    </a:lnTo>
                    <a:lnTo>
                      <a:pt x="13463" y="13886"/>
                    </a:lnTo>
                    <a:lnTo>
                      <a:pt x="12476" y="13815"/>
                    </a:lnTo>
                    <a:lnTo>
                      <a:pt x="11560" y="13745"/>
                    </a:lnTo>
                    <a:lnTo>
                      <a:pt x="10643" y="13674"/>
                    </a:lnTo>
                    <a:lnTo>
                      <a:pt x="11701" y="13251"/>
                    </a:lnTo>
                    <a:lnTo>
                      <a:pt x="12405" y="12969"/>
                    </a:lnTo>
                    <a:lnTo>
                      <a:pt x="13040" y="12687"/>
                    </a:lnTo>
                    <a:lnTo>
                      <a:pt x="13533" y="12335"/>
                    </a:lnTo>
                    <a:lnTo>
                      <a:pt x="13674" y="12124"/>
                    </a:lnTo>
                    <a:lnTo>
                      <a:pt x="13745" y="11983"/>
                    </a:lnTo>
                    <a:lnTo>
                      <a:pt x="13745" y="11771"/>
                    </a:lnTo>
                    <a:lnTo>
                      <a:pt x="13674" y="11560"/>
                    </a:lnTo>
                    <a:lnTo>
                      <a:pt x="13392" y="11348"/>
                    </a:lnTo>
                    <a:lnTo>
                      <a:pt x="13040" y="11207"/>
                    </a:lnTo>
                    <a:lnTo>
                      <a:pt x="12899" y="11137"/>
                    </a:lnTo>
                    <a:lnTo>
                      <a:pt x="12687" y="11137"/>
                    </a:lnTo>
                    <a:lnTo>
                      <a:pt x="12264" y="11348"/>
                    </a:lnTo>
                    <a:lnTo>
                      <a:pt x="11771" y="11701"/>
                    </a:lnTo>
                    <a:lnTo>
                      <a:pt x="11207" y="12194"/>
                    </a:lnTo>
                    <a:lnTo>
                      <a:pt x="10220" y="13110"/>
                    </a:lnTo>
                    <a:lnTo>
                      <a:pt x="9798" y="13463"/>
                    </a:lnTo>
                    <a:lnTo>
                      <a:pt x="9445" y="13604"/>
                    </a:lnTo>
                    <a:lnTo>
                      <a:pt x="8881" y="13745"/>
                    </a:lnTo>
                    <a:lnTo>
                      <a:pt x="7190" y="13745"/>
                    </a:lnTo>
                    <a:lnTo>
                      <a:pt x="6626" y="13674"/>
                    </a:lnTo>
                    <a:lnTo>
                      <a:pt x="6203" y="13533"/>
                    </a:lnTo>
                    <a:lnTo>
                      <a:pt x="5780" y="13392"/>
                    </a:lnTo>
                    <a:lnTo>
                      <a:pt x="5357" y="13181"/>
                    </a:lnTo>
                    <a:lnTo>
                      <a:pt x="5005" y="12969"/>
                    </a:lnTo>
                    <a:lnTo>
                      <a:pt x="4300" y="12335"/>
                    </a:lnTo>
                    <a:lnTo>
                      <a:pt x="3665" y="11630"/>
                    </a:lnTo>
                    <a:lnTo>
                      <a:pt x="3102" y="10784"/>
                    </a:lnTo>
                    <a:lnTo>
                      <a:pt x="2608" y="9868"/>
                    </a:lnTo>
                    <a:lnTo>
                      <a:pt x="2115" y="8952"/>
                    </a:lnTo>
                    <a:lnTo>
                      <a:pt x="1762" y="8035"/>
                    </a:lnTo>
                    <a:lnTo>
                      <a:pt x="1621" y="7542"/>
                    </a:lnTo>
                    <a:lnTo>
                      <a:pt x="1410" y="6485"/>
                    </a:lnTo>
                    <a:lnTo>
                      <a:pt x="987" y="3665"/>
                    </a:lnTo>
                    <a:lnTo>
                      <a:pt x="846" y="2256"/>
                    </a:lnTo>
                    <a:lnTo>
                      <a:pt x="776" y="1058"/>
                    </a:lnTo>
                    <a:lnTo>
                      <a:pt x="776" y="564"/>
                    </a:lnTo>
                    <a:lnTo>
                      <a:pt x="846" y="282"/>
                    </a:lnTo>
                    <a:lnTo>
                      <a:pt x="917" y="71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2"/>
              <p:cNvSpPr/>
              <p:nvPr/>
            </p:nvSpPr>
            <p:spPr>
              <a:xfrm>
                <a:off x="3501600" y="4357925"/>
                <a:ext cx="151575" cy="297825"/>
              </a:xfrm>
              <a:custGeom>
                <a:avLst/>
                <a:gdLst/>
                <a:ahLst/>
                <a:cxnLst/>
                <a:rect l="l" t="t" r="r" b="b"/>
                <a:pathLst>
                  <a:path w="6063" h="11913" extrusionOk="0">
                    <a:moveTo>
                      <a:pt x="4935" y="0"/>
                    </a:moveTo>
                    <a:lnTo>
                      <a:pt x="3737" y="1410"/>
                    </a:lnTo>
                    <a:lnTo>
                      <a:pt x="3314" y="2326"/>
                    </a:lnTo>
                    <a:lnTo>
                      <a:pt x="2891" y="3243"/>
                    </a:lnTo>
                    <a:lnTo>
                      <a:pt x="2609" y="4230"/>
                    </a:lnTo>
                    <a:lnTo>
                      <a:pt x="2397" y="5216"/>
                    </a:lnTo>
                    <a:lnTo>
                      <a:pt x="1833" y="6908"/>
                    </a:lnTo>
                    <a:lnTo>
                      <a:pt x="1270" y="8459"/>
                    </a:lnTo>
                    <a:lnTo>
                      <a:pt x="494" y="9939"/>
                    </a:lnTo>
                    <a:lnTo>
                      <a:pt x="142" y="10855"/>
                    </a:lnTo>
                    <a:lnTo>
                      <a:pt x="1" y="11137"/>
                    </a:lnTo>
                    <a:lnTo>
                      <a:pt x="71" y="11348"/>
                    </a:lnTo>
                    <a:lnTo>
                      <a:pt x="353" y="11419"/>
                    </a:lnTo>
                    <a:lnTo>
                      <a:pt x="635" y="11348"/>
                    </a:lnTo>
                    <a:lnTo>
                      <a:pt x="847" y="11137"/>
                    </a:lnTo>
                    <a:lnTo>
                      <a:pt x="988" y="10785"/>
                    </a:lnTo>
                    <a:lnTo>
                      <a:pt x="917" y="11207"/>
                    </a:lnTo>
                    <a:lnTo>
                      <a:pt x="917" y="11348"/>
                    </a:lnTo>
                    <a:lnTo>
                      <a:pt x="988" y="11419"/>
                    </a:lnTo>
                    <a:lnTo>
                      <a:pt x="1058" y="11489"/>
                    </a:lnTo>
                    <a:lnTo>
                      <a:pt x="1129" y="11489"/>
                    </a:lnTo>
                    <a:lnTo>
                      <a:pt x="1411" y="11348"/>
                    </a:lnTo>
                    <a:lnTo>
                      <a:pt x="1904" y="10996"/>
                    </a:lnTo>
                    <a:lnTo>
                      <a:pt x="2045" y="10855"/>
                    </a:lnTo>
                    <a:lnTo>
                      <a:pt x="2045" y="10714"/>
                    </a:lnTo>
                    <a:lnTo>
                      <a:pt x="2468" y="10503"/>
                    </a:lnTo>
                    <a:lnTo>
                      <a:pt x="2609" y="10503"/>
                    </a:lnTo>
                    <a:lnTo>
                      <a:pt x="2750" y="10573"/>
                    </a:lnTo>
                    <a:lnTo>
                      <a:pt x="2891" y="10644"/>
                    </a:lnTo>
                    <a:lnTo>
                      <a:pt x="2961" y="10785"/>
                    </a:lnTo>
                    <a:lnTo>
                      <a:pt x="3102" y="11278"/>
                    </a:lnTo>
                    <a:lnTo>
                      <a:pt x="3314" y="11630"/>
                    </a:lnTo>
                    <a:lnTo>
                      <a:pt x="3596" y="11842"/>
                    </a:lnTo>
                    <a:lnTo>
                      <a:pt x="3807" y="11912"/>
                    </a:lnTo>
                    <a:lnTo>
                      <a:pt x="4159" y="11771"/>
                    </a:lnTo>
                    <a:lnTo>
                      <a:pt x="4159" y="11630"/>
                    </a:lnTo>
                    <a:lnTo>
                      <a:pt x="4018" y="11278"/>
                    </a:lnTo>
                    <a:lnTo>
                      <a:pt x="3525" y="10503"/>
                    </a:lnTo>
                    <a:lnTo>
                      <a:pt x="3032" y="9586"/>
                    </a:lnTo>
                    <a:lnTo>
                      <a:pt x="2891" y="9234"/>
                    </a:lnTo>
                    <a:lnTo>
                      <a:pt x="2820" y="8881"/>
                    </a:lnTo>
                    <a:lnTo>
                      <a:pt x="3032" y="8952"/>
                    </a:lnTo>
                    <a:lnTo>
                      <a:pt x="3173" y="9022"/>
                    </a:lnTo>
                    <a:lnTo>
                      <a:pt x="3525" y="9304"/>
                    </a:lnTo>
                    <a:lnTo>
                      <a:pt x="3807" y="9727"/>
                    </a:lnTo>
                    <a:lnTo>
                      <a:pt x="4018" y="10150"/>
                    </a:lnTo>
                    <a:lnTo>
                      <a:pt x="4300" y="10644"/>
                    </a:lnTo>
                    <a:lnTo>
                      <a:pt x="4512" y="10996"/>
                    </a:lnTo>
                    <a:lnTo>
                      <a:pt x="4794" y="11207"/>
                    </a:lnTo>
                    <a:lnTo>
                      <a:pt x="4935" y="11278"/>
                    </a:lnTo>
                    <a:lnTo>
                      <a:pt x="5146" y="11278"/>
                    </a:lnTo>
                    <a:lnTo>
                      <a:pt x="5499" y="11137"/>
                    </a:lnTo>
                    <a:lnTo>
                      <a:pt x="5781" y="10926"/>
                    </a:lnTo>
                    <a:lnTo>
                      <a:pt x="5851" y="10714"/>
                    </a:lnTo>
                    <a:lnTo>
                      <a:pt x="5851" y="10362"/>
                    </a:lnTo>
                    <a:lnTo>
                      <a:pt x="5781" y="10080"/>
                    </a:lnTo>
                    <a:lnTo>
                      <a:pt x="5640" y="9727"/>
                    </a:lnTo>
                    <a:lnTo>
                      <a:pt x="5358" y="9163"/>
                    </a:lnTo>
                    <a:lnTo>
                      <a:pt x="5146" y="8881"/>
                    </a:lnTo>
                    <a:lnTo>
                      <a:pt x="4794" y="8600"/>
                    </a:lnTo>
                    <a:lnTo>
                      <a:pt x="4018" y="8106"/>
                    </a:lnTo>
                    <a:lnTo>
                      <a:pt x="3314" y="7754"/>
                    </a:lnTo>
                    <a:lnTo>
                      <a:pt x="3032" y="7613"/>
                    </a:lnTo>
                    <a:lnTo>
                      <a:pt x="2961" y="7472"/>
                    </a:lnTo>
                    <a:lnTo>
                      <a:pt x="2820" y="7049"/>
                    </a:lnTo>
                    <a:lnTo>
                      <a:pt x="2891" y="6485"/>
                    </a:lnTo>
                    <a:lnTo>
                      <a:pt x="3032" y="5851"/>
                    </a:lnTo>
                    <a:lnTo>
                      <a:pt x="3173" y="5146"/>
                    </a:lnTo>
                    <a:lnTo>
                      <a:pt x="3666" y="3807"/>
                    </a:lnTo>
                    <a:lnTo>
                      <a:pt x="4018" y="2820"/>
                    </a:lnTo>
                    <a:lnTo>
                      <a:pt x="4300" y="4018"/>
                    </a:lnTo>
                    <a:lnTo>
                      <a:pt x="4512" y="4793"/>
                    </a:lnTo>
                    <a:lnTo>
                      <a:pt x="4794" y="5569"/>
                    </a:lnTo>
                    <a:lnTo>
                      <a:pt x="5146" y="6203"/>
                    </a:lnTo>
                    <a:lnTo>
                      <a:pt x="5287" y="6344"/>
                    </a:lnTo>
                    <a:lnTo>
                      <a:pt x="5428" y="6485"/>
                    </a:lnTo>
                    <a:lnTo>
                      <a:pt x="5569" y="6485"/>
                    </a:lnTo>
                    <a:lnTo>
                      <a:pt x="5781" y="6344"/>
                    </a:lnTo>
                    <a:lnTo>
                      <a:pt x="5922" y="6062"/>
                    </a:lnTo>
                    <a:lnTo>
                      <a:pt x="6062" y="5639"/>
                    </a:lnTo>
                    <a:lnTo>
                      <a:pt x="6062" y="5428"/>
                    </a:lnTo>
                    <a:lnTo>
                      <a:pt x="5922" y="5075"/>
                    </a:lnTo>
                    <a:lnTo>
                      <a:pt x="5569" y="4159"/>
                    </a:lnTo>
                    <a:lnTo>
                      <a:pt x="5146" y="3313"/>
                    </a:lnTo>
                    <a:lnTo>
                      <a:pt x="4935" y="2679"/>
                    </a:lnTo>
                    <a:lnTo>
                      <a:pt x="4794" y="1974"/>
                    </a:lnTo>
                    <a:lnTo>
                      <a:pt x="4723" y="1340"/>
                    </a:lnTo>
                    <a:lnTo>
                      <a:pt x="4794" y="776"/>
                    </a:lnTo>
                    <a:lnTo>
                      <a:pt x="4935" y="0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2"/>
              <p:cNvSpPr/>
              <p:nvPr/>
            </p:nvSpPr>
            <p:spPr>
              <a:xfrm>
                <a:off x="3487525" y="4421350"/>
                <a:ext cx="82825" cy="112800"/>
              </a:xfrm>
              <a:custGeom>
                <a:avLst/>
                <a:gdLst/>
                <a:ahLst/>
                <a:cxnLst/>
                <a:rect l="l" t="t" r="r" b="b"/>
                <a:pathLst>
                  <a:path w="3313" h="4512" extrusionOk="0">
                    <a:moveTo>
                      <a:pt x="3031" y="1"/>
                    </a:moveTo>
                    <a:lnTo>
                      <a:pt x="2749" y="71"/>
                    </a:lnTo>
                    <a:lnTo>
                      <a:pt x="2326" y="353"/>
                    </a:lnTo>
                    <a:lnTo>
                      <a:pt x="1762" y="776"/>
                    </a:lnTo>
                    <a:lnTo>
                      <a:pt x="1269" y="1199"/>
                    </a:lnTo>
                    <a:lnTo>
                      <a:pt x="705" y="1833"/>
                    </a:lnTo>
                    <a:lnTo>
                      <a:pt x="282" y="2468"/>
                    </a:lnTo>
                    <a:lnTo>
                      <a:pt x="70" y="2750"/>
                    </a:lnTo>
                    <a:lnTo>
                      <a:pt x="0" y="3032"/>
                    </a:lnTo>
                    <a:lnTo>
                      <a:pt x="0" y="3596"/>
                    </a:lnTo>
                    <a:lnTo>
                      <a:pt x="70" y="3878"/>
                    </a:lnTo>
                    <a:lnTo>
                      <a:pt x="211" y="4230"/>
                    </a:lnTo>
                    <a:lnTo>
                      <a:pt x="352" y="4441"/>
                    </a:lnTo>
                    <a:lnTo>
                      <a:pt x="423" y="4512"/>
                    </a:lnTo>
                    <a:lnTo>
                      <a:pt x="634" y="4512"/>
                    </a:lnTo>
                    <a:lnTo>
                      <a:pt x="775" y="4371"/>
                    </a:lnTo>
                    <a:lnTo>
                      <a:pt x="987" y="4018"/>
                    </a:lnTo>
                    <a:lnTo>
                      <a:pt x="1903" y="2609"/>
                    </a:lnTo>
                    <a:lnTo>
                      <a:pt x="2467" y="1693"/>
                    </a:lnTo>
                    <a:lnTo>
                      <a:pt x="2960" y="917"/>
                    </a:lnTo>
                    <a:lnTo>
                      <a:pt x="3242" y="283"/>
                    </a:lnTo>
                    <a:lnTo>
                      <a:pt x="3313" y="71"/>
                    </a:lnTo>
                    <a:lnTo>
                      <a:pt x="3242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2"/>
              <p:cNvSpPr/>
              <p:nvPr/>
            </p:nvSpPr>
            <p:spPr>
              <a:xfrm>
                <a:off x="3621425" y="4657475"/>
                <a:ext cx="89900" cy="84625"/>
              </a:xfrm>
              <a:custGeom>
                <a:avLst/>
                <a:gdLst/>
                <a:ahLst/>
                <a:cxnLst/>
                <a:rect l="l" t="t" r="r" b="b"/>
                <a:pathLst>
                  <a:path w="3596" h="3385" extrusionOk="0">
                    <a:moveTo>
                      <a:pt x="3595" y="1"/>
                    </a:moveTo>
                    <a:lnTo>
                      <a:pt x="3102" y="71"/>
                    </a:lnTo>
                    <a:lnTo>
                      <a:pt x="2538" y="283"/>
                    </a:lnTo>
                    <a:lnTo>
                      <a:pt x="2045" y="565"/>
                    </a:lnTo>
                    <a:lnTo>
                      <a:pt x="1551" y="917"/>
                    </a:lnTo>
                    <a:lnTo>
                      <a:pt x="1058" y="1340"/>
                    </a:lnTo>
                    <a:lnTo>
                      <a:pt x="635" y="1763"/>
                    </a:lnTo>
                    <a:lnTo>
                      <a:pt x="353" y="2256"/>
                    </a:lnTo>
                    <a:lnTo>
                      <a:pt x="142" y="2679"/>
                    </a:lnTo>
                    <a:lnTo>
                      <a:pt x="1" y="2961"/>
                    </a:lnTo>
                    <a:lnTo>
                      <a:pt x="1" y="3173"/>
                    </a:lnTo>
                    <a:lnTo>
                      <a:pt x="1" y="3314"/>
                    </a:lnTo>
                    <a:lnTo>
                      <a:pt x="71" y="3384"/>
                    </a:lnTo>
                    <a:lnTo>
                      <a:pt x="353" y="3384"/>
                    </a:lnTo>
                    <a:lnTo>
                      <a:pt x="706" y="3173"/>
                    </a:lnTo>
                    <a:lnTo>
                      <a:pt x="1410" y="2609"/>
                    </a:lnTo>
                    <a:lnTo>
                      <a:pt x="1692" y="2397"/>
                    </a:lnTo>
                    <a:lnTo>
                      <a:pt x="2115" y="1904"/>
                    </a:lnTo>
                    <a:lnTo>
                      <a:pt x="2609" y="1058"/>
                    </a:lnTo>
                    <a:lnTo>
                      <a:pt x="3173" y="353"/>
                    </a:lnTo>
                    <a:lnTo>
                      <a:pt x="3384" y="142"/>
                    </a:lnTo>
                    <a:lnTo>
                      <a:pt x="3595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8" name="Google Shape;628;p12"/>
            <p:cNvSpPr/>
            <p:nvPr/>
          </p:nvSpPr>
          <p:spPr>
            <a:xfrm>
              <a:off x="4535406" y="4308991"/>
              <a:ext cx="198042" cy="199452"/>
            </a:xfrm>
            <a:custGeom>
              <a:avLst/>
              <a:gdLst/>
              <a:ahLst/>
              <a:cxnLst/>
              <a:rect l="l" t="t" r="r" b="b"/>
              <a:pathLst>
                <a:path w="9798" h="9869" extrusionOk="0">
                  <a:moveTo>
                    <a:pt x="4582" y="635"/>
                  </a:moveTo>
                  <a:lnTo>
                    <a:pt x="4864" y="705"/>
                  </a:lnTo>
                  <a:lnTo>
                    <a:pt x="5145" y="846"/>
                  </a:lnTo>
                  <a:lnTo>
                    <a:pt x="5357" y="1058"/>
                  </a:lnTo>
                  <a:lnTo>
                    <a:pt x="5498" y="1269"/>
                  </a:lnTo>
                  <a:lnTo>
                    <a:pt x="5568" y="1481"/>
                  </a:lnTo>
                  <a:lnTo>
                    <a:pt x="5568" y="1763"/>
                  </a:lnTo>
                  <a:lnTo>
                    <a:pt x="5568" y="2045"/>
                  </a:lnTo>
                  <a:lnTo>
                    <a:pt x="5357" y="2679"/>
                  </a:lnTo>
                  <a:lnTo>
                    <a:pt x="4864" y="3807"/>
                  </a:lnTo>
                  <a:lnTo>
                    <a:pt x="4723" y="4230"/>
                  </a:lnTo>
                  <a:lnTo>
                    <a:pt x="4652" y="4441"/>
                  </a:lnTo>
                  <a:lnTo>
                    <a:pt x="4723" y="4582"/>
                  </a:lnTo>
                  <a:lnTo>
                    <a:pt x="3736" y="3948"/>
                  </a:lnTo>
                  <a:lnTo>
                    <a:pt x="2890" y="3243"/>
                  </a:lnTo>
                  <a:lnTo>
                    <a:pt x="2679" y="3031"/>
                  </a:lnTo>
                  <a:lnTo>
                    <a:pt x="2538" y="2820"/>
                  </a:lnTo>
                  <a:lnTo>
                    <a:pt x="2467" y="2538"/>
                  </a:lnTo>
                  <a:lnTo>
                    <a:pt x="2467" y="2326"/>
                  </a:lnTo>
                  <a:lnTo>
                    <a:pt x="2538" y="2045"/>
                  </a:lnTo>
                  <a:lnTo>
                    <a:pt x="2608" y="1833"/>
                  </a:lnTo>
                  <a:lnTo>
                    <a:pt x="2890" y="1340"/>
                  </a:lnTo>
                  <a:lnTo>
                    <a:pt x="3313" y="987"/>
                  </a:lnTo>
                  <a:lnTo>
                    <a:pt x="3806" y="705"/>
                  </a:lnTo>
                  <a:lnTo>
                    <a:pt x="4370" y="635"/>
                  </a:lnTo>
                  <a:close/>
                  <a:moveTo>
                    <a:pt x="7753" y="2820"/>
                  </a:moveTo>
                  <a:lnTo>
                    <a:pt x="8106" y="2890"/>
                  </a:lnTo>
                  <a:lnTo>
                    <a:pt x="8388" y="2961"/>
                  </a:lnTo>
                  <a:lnTo>
                    <a:pt x="8599" y="3102"/>
                  </a:lnTo>
                  <a:lnTo>
                    <a:pt x="8740" y="3313"/>
                  </a:lnTo>
                  <a:lnTo>
                    <a:pt x="8881" y="3525"/>
                  </a:lnTo>
                  <a:lnTo>
                    <a:pt x="8952" y="3807"/>
                  </a:lnTo>
                  <a:lnTo>
                    <a:pt x="8952" y="4089"/>
                  </a:lnTo>
                  <a:lnTo>
                    <a:pt x="8952" y="4371"/>
                  </a:lnTo>
                  <a:lnTo>
                    <a:pt x="8952" y="4652"/>
                  </a:lnTo>
                  <a:lnTo>
                    <a:pt x="8811" y="4864"/>
                  </a:lnTo>
                  <a:lnTo>
                    <a:pt x="8740" y="5146"/>
                  </a:lnTo>
                  <a:lnTo>
                    <a:pt x="8529" y="5357"/>
                  </a:lnTo>
                  <a:lnTo>
                    <a:pt x="8317" y="5498"/>
                  </a:lnTo>
                  <a:lnTo>
                    <a:pt x="8106" y="5639"/>
                  </a:lnTo>
                  <a:lnTo>
                    <a:pt x="7824" y="5710"/>
                  </a:lnTo>
                  <a:lnTo>
                    <a:pt x="7471" y="5639"/>
                  </a:lnTo>
                  <a:lnTo>
                    <a:pt x="7049" y="5569"/>
                  </a:lnTo>
                  <a:lnTo>
                    <a:pt x="6696" y="5428"/>
                  </a:lnTo>
                  <a:lnTo>
                    <a:pt x="6414" y="5287"/>
                  </a:lnTo>
                  <a:lnTo>
                    <a:pt x="6203" y="5075"/>
                  </a:lnTo>
                  <a:lnTo>
                    <a:pt x="6132" y="4864"/>
                  </a:lnTo>
                  <a:lnTo>
                    <a:pt x="5991" y="4582"/>
                  </a:lnTo>
                  <a:lnTo>
                    <a:pt x="5991" y="4371"/>
                  </a:lnTo>
                  <a:lnTo>
                    <a:pt x="6062" y="4089"/>
                  </a:lnTo>
                  <a:lnTo>
                    <a:pt x="6132" y="3807"/>
                  </a:lnTo>
                  <a:lnTo>
                    <a:pt x="6273" y="3595"/>
                  </a:lnTo>
                  <a:lnTo>
                    <a:pt x="6414" y="3384"/>
                  </a:lnTo>
                  <a:lnTo>
                    <a:pt x="6626" y="3172"/>
                  </a:lnTo>
                  <a:lnTo>
                    <a:pt x="6908" y="3031"/>
                  </a:lnTo>
                  <a:lnTo>
                    <a:pt x="7189" y="2890"/>
                  </a:lnTo>
                  <a:lnTo>
                    <a:pt x="7471" y="2820"/>
                  </a:lnTo>
                  <a:close/>
                  <a:moveTo>
                    <a:pt x="5921" y="5992"/>
                  </a:moveTo>
                  <a:lnTo>
                    <a:pt x="6555" y="6133"/>
                  </a:lnTo>
                  <a:lnTo>
                    <a:pt x="7260" y="6415"/>
                  </a:lnTo>
                  <a:lnTo>
                    <a:pt x="7824" y="6767"/>
                  </a:lnTo>
                  <a:lnTo>
                    <a:pt x="8035" y="6978"/>
                  </a:lnTo>
                  <a:lnTo>
                    <a:pt x="8176" y="7190"/>
                  </a:lnTo>
                  <a:lnTo>
                    <a:pt x="8317" y="7401"/>
                  </a:lnTo>
                  <a:lnTo>
                    <a:pt x="8317" y="7613"/>
                  </a:lnTo>
                  <a:lnTo>
                    <a:pt x="8247" y="7824"/>
                  </a:lnTo>
                  <a:lnTo>
                    <a:pt x="8035" y="8036"/>
                  </a:lnTo>
                  <a:lnTo>
                    <a:pt x="7683" y="8318"/>
                  </a:lnTo>
                  <a:lnTo>
                    <a:pt x="7260" y="8529"/>
                  </a:lnTo>
                  <a:lnTo>
                    <a:pt x="6837" y="8670"/>
                  </a:lnTo>
                  <a:lnTo>
                    <a:pt x="6414" y="8741"/>
                  </a:lnTo>
                  <a:lnTo>
                    <a:pt x="5991" y="8741"/>
                  </a:lnTo>
                  <a:lnTo>
                    <a:pt x="5639" y="8670"/>
                  </a:lnTo>
                  <a:lnTo>
                    <a:pt x="5286" y="8529"/>
                  </a:lnTo>
                  <a:lnTo>
                    <a:pt x="4934" y="8388"/>
                  </a:lnTo>
                  <a:lnTo>
                    <a:pt x="4652" y="8177"/>
                  </a:lnTo>
                  <a:lnTo>
                    <a:pt x="4441" y="7965"/>
                  </a:lnTo>
                  <a:lnTo>
                    <a:pt x="4300" y="7683"/>
                  </a:lnTo>
                  <a:lnTo>
                    <a:pt x="4229" y="7401"/>
                  </a:lnTo>
                  <a:lnTo>
                    <a:pt x="4300" y="7119"/>
                  </a:lnTo>
                  <a:lnTo>
                    <a:pt x="4370" y="6767"/>
                  </a:lnTo>
                  <a:lnTo>
                    <a:pt x="4652" y="6415"/>
                  </a:lnTo>
                  <a:lnTo>
                    <a:pt x="5004" y="6062"/>
                  </a:lnTo>
                  <a:lnTo>
                    <a:pt x="5145" y="5992"/>
                  </a:lnTo>
                  <a:close/>
                  <a:moveTo>
                    <a:pt x="4229" y="5498"/>
                  </a:moveTo>
                  <a:lnTo>
                    <a:pt x="3877" y="6767"/>
                  </a:lnTo>
                  <a:lnTo>
                    <a:pt x="3313" y="7965"/>
                  </a:lnTo>
                  <a:lnTo>
                    <a:pt x="3031" y="8459"/>
                  </a:lnTo>
                  <a:lnTo>
                    <a:pt x="2608" y="8670"/>
                  </a:lnTo>
                  <a:lnTo>
                    <a:pt x="2256" y="8811"/>
                  </a:lnTo>
                  <a:lnTo>
                    <a:pt x="1903" y="8811"/>
                  </a:lnTo>
                  <a:lnTo>
                    <a:pt x="1551" y="8600"/>
                  </a:lnTo>
                  <a:lnTo>
                    <a:pt x="1269" y="8318"/>
                  </a:lnTo>
                  <a:lnTo>
                    <a:pt x="1057" y="7895"/>
                  </a:lnTo>
                  <a:lnTo>
                    <a:pt x="916" y="7401"/>
                  </a:lnTo>
                  <a:lnTo>
                    <a:pt x="916" y="6978"/>
                  </a:lnTo>
                  <a:lnTo>
                    <a:pt x="987" y="6697"/>
                  </a:lnTo>
                  <a:lnTo>
                    <a:pt x="1057" y="6415"/>
                  </a:lnTo>
                  <a:lnTo>
                    <a:pt x="1128" y="6203"/>
                  </a:lnTo>
                  <a:lnTo>
                    <a:pt x="1339" y="5992"/>
                  </a:lnTo>
                  <a:lnTo>
                    <a:pt x="1480" y="5851"/>
                  </a:lnTo>
                  <a:lnTo>
                    <a:pt x="1974" y="5639"/>
                  </a:lnTo>
                  <a:lnTo>
                    <a:pt x="2538" y="5498"/>
                  </a:lnTo>
                  <a:close/>
                  <a:moveTo>
                    <a:pt x="4652" y="0"/>
                  </a:moveTo>
                  <a:lnTo>
                    <a:pt x="4018" y="141"/>
                  </a:lnTo>
                  <a:lnTo>
                    <a:pt x="3383" y="423"/>
                  </a:lnTo>
                  <a:lnTo>
                    <a:pt x="2749" y="776"/>
                  </a:lnTo>
                  <a:lnTo>
                    <a:pt x="2185" y="1269"/>
                  </a:lnTo>
                  <a:lnTo>
                    <a:pt x="1833" y="1833"/>
                  </a:lnTo>
                  <a:lnTo>
                    <a:pt x="1692" y="2115"/>
                  </a:lnTo>
                  <a:lnTo>
                    <a:pt x="1551" y="2397"/>
                  </a:lnTo>
                  <a:lnTo>
                    <a:pt x="1551" y="2679"/>
                  </a:lnTo>
                  <a:lnTo>
                    <a:pt x="1551" y="3031"/>
                  </a:lnTo>
                  <a:lnTo>
                    <a:pt x="1692" y="3313"/>
                  </a:lnTo>
                  <a:lnTo>
                    <a:pt x="1833" y="3595"/>
                  </a:lnTo>
                  <a:lnTo>
                    <a:pt x="2044" y="3877"/>
                  </a:lnTo>
                  <a:lnTo>
                    <a:pt x="2397" y="4089"/>
                  </a:lnTo>
                  <a:lnTo>
                    <a:pt x="2820" y="4371"/>
                  </a:lnTo>
                  <a:lnTo>
                    <a:pt x="3313" y="4582"/>
                  </a:lnTo>
                  <a:lnTo>
                    <a:pt x="3947" y="4793"/>
                  </a:lnTo>
                  <a:lnTo>
                    <a:pt x="4652" y="4934"/>
                  </a:lnTo>
                  <a:lnTo>
                    <a:pt x="4511" y="5075"/>
                  </a:lnTo>
                  <a:lnTo>
                    <a:pt x="4300" y="5146"/>
                  </a:lnTo>
                  <a:lnTo>
                    <a:pt x="3736" y="5146"/>
                  </a:lnTo>
                  <a:lnTo>
                    <a:pt x="3031" y="5005"/>
                  </a:lnTo>
                  <a:lnTo>
                    <a:pt x="2256" y="4864"/>
                  </a:lnTo>
                  <a:lnTo>
                    <a:pt x="1480" y="4864"/>
                  </a:lnTo>
                  <a:lnTo>
                    <a:pt x="1128" y="5005"/>
                  </a:lnTo>
                  <a:lnTo>
                    <a:pt x="846" y="5146"/>
                  </a:lnTo>
                  <a:lnTo>
                    <a:pt x="564" y="5357"/>
                  </a:lnTo>
                  <a:lnTo>
                    <a:pt x="282" y="5710"/>
                  </a:lnTo>
                  <a:lnTo>
                    <a:pt x="141" y="6203"/>
                  </a:lnTo>
                  <a:lnTo>
                    <a:pt x="0" y="6767"/>
                  </a:lnTo>
                  <a:lnTo>
                    <a:pt x="0" y="7260"/>
                  </a:lnTo>
                  <a:lnTo>
                    <a:pt x="71" y="7683"/>
                  </a:lnTo>
                  <a:lnTo>
                    <a:pt x="141" y="8106"/>
                  </a:lnTo>
                  <a:lnTo>
                    <a:pt x="282" y="8459"/>
                  </a:lnTo>
                  <a:lnTo>
                    <a:pt x="494" y="8811"/>
                  </a:lnTo>
                  <a:lnTo>
                    <a:pt x="705" y="9093"/>
                  </a:lnTo>
                  <a:lnTo>
                    <a:pt x="987" y="9375"/>
                  </a:lnTo>
                  <a:lnTo>
                    <a:pt x="1269" y="9586"/>
                  </a:lnTo>
                  <a:lnTo>
                    <a:pt x="1621" y="9727"/>
                  </a:lnTo>
                  <a:lnTo>
                    <a:pt x="1974" y="9798"/>
                  </a:lnTo>
                  <a:lnTo>
                    <a:pt x="2326" y="9868"/>
                  </a:lnTo>
                  <a:lnTo>
                    <a:pt x="2679" y="9798"/>
                  </a:lnTo>
                  <a:lnTo>
                    <a:pt x="3031" y="9657"/>
                  </a:lnTo>
                  <a:lnTo>
                    <a:pt x="3383" y="9445"/>
                  </a:lnTo>
                  <a:lnTo>
                    <a:pt x="3736" y="9163"/>
                  </a:lnTo>
                  <a:lnTo>
                    <a:pt x="4018" y="8741"/>
                  </a:lnTo>
                  <a:lnTo>
                    <a:pt x="4018" y="8952"/>
                  </a:lnTo>
                  <a:lnTo>
                    <a:pt x="4088" y="9163"/>
                  </a:lnTo>
                  <a:lnTo>
                    <a:pt x="4229" y="9375"/>
                  </a:lnTo>
                  <a:lnTo>
                    <a:pt x="4300" y="9516"/>
                  </a:lnTo>
                  <a:lnTo>
                    <a:pt x="4723" y="9727"/>
                  </a:lnTo>
                  <a:lnTo>
                    <a:pt x="5145" y="9798"/>
                  </a:lnTo>
                  <a:lnTo>
                    <a:pt x="5709" y="9798"/>
                  </a:lnTo>
                  <a:lnTo>
                    <a:pt x="6273" y="9727"/>
                  </a:lnTo>
                  <a:lnTo>
                    <a:pt x="6837" y="9586"/>
                  </a:lnTo>
                  <a:lnTo>
                    <a:pt x="7401" y="9375"/>
                  </a:lnTo>
                  <a:lnTo>
                    <a:pt x="7965" y="9093"/>
                  </a:lnTo>
                  <a:lnTo>
                    <a:pt x="8458" y="8741"/>
                  </a:lnTo>
                  <a:lnTo>
                    <a:pt x="8811" y="8388"/>
                  </a:lnTo>
                  <a:lnTo>
                    <a:pt x="9093" y="7965"/>
                  </a:lnTo>
                  <a:lnTo>
                    <a:pt x="9234" y="7542"/>
                  </a:lnTo>
                  <a:lnTo>
                    <a:pt x="9234" y="7331"/>
                  </a:lnTo>
                  <a:lnTo>
                    <a:pt x="9163" y="7190"/>
                  </a:lnTo>
                  <a:lnTo>
                    <a:pt x="9093" y="6978"/>
                  </a:lnTo>
                  <a:lnTo>
                    <a:pt x="8952" y="6767"/>
                  </a:lnTo>
                  <a:lnTo>
                    <a:pt x="8740" y="6556"/>
                  </a:lnTo>
                  <a:lnTo>
                    <a:pt x="8458" y="6344"/>
                  </a:lnTo>
                  <a:lnTo>
                    <a:pt x="8811" y="6203"/>
                  </a:lnTo>
                  <a:lnTo>
                    <a:pt x="9093" y="5992"/>
                  </a:lnTo>
                  <a:lnTo>
                    <a:pt x="9374" y="5710"/>
                  </a:lnTo>
                  <a:lnTo>
                    <a:pt x="9515" y="5357"/>
                  </a:lnTo>
                  <a:lnTo>
                    <a:pt x="9656" y="5005"/>
                  </a:lnTo>
                  <a:lnTo>
                    <a:pt x="9727" y="4652"/>
                  </a:lnTo>
                  <a:lnTo>
                    <a:pt x="9797" y="4230"/>
                  </a:lnTo>
                  <a:lnTo>
                    <a:pt x="9797" y="3877"/>
                  </a:lnTo>
                  <a:lnTo>
                    <a:pt x="9727" y="3525"/>
                  </a:lnTo>
                  <a:lnTo>
                    <a:pt x="9656" y="3172"/>
                  </a:lnTo>
                  <a:lnTo>
                    <a:pt x="9515" y="2890"/>
                  </a:lnTo>
                  <a:lnTo>
                    <a:pt x="9374" y="2679"/>
                  </a:lnTo>
                  <a:lnTo>
                    <a:pt x="9163" y="2467"/>
                  </a:lnTo>
                  <a:lnTo>
                    <a:pt x="8952" y="2256"/>
                  </a:lnTo>
                  <a:lnTo>
                    <a:pt x="8740" y="2186"/>
                  </a:lnTo>
                  <a:lnTo>
                    <a:pt x="8458" y="2045"/>
                  </a:lnTo>
                  <a:lnTo>
                    <a:pt x="7965" y="1974"/>
                  </a:lnTo>
                  <a:lnTo>
                    <a:pt x="7401" y="2115"/>
                  </a:lnTo>
                  <a:lnTo>
                    <a:pt x="6837" y="2397"/>
                  </a:lnTo>
                  <a:lnTo>
                    <a:pt x="6273" y="2749"/>
                  </a:lnTo>
                  <a:lnTo>
                    <a:pt x="6344" y="2186"/>
                  </a:lnTo>
                  <a:lnTo>
                    <a:pt x="6344" y="1692"/>
                  </a:lnTo>
                  <a:lnTo>
                    <a:pt x="6273" y="1269"/>
                  </a:lnTo>
                  <a:lnTo>
                    <a:pt x="6132" y="917"/>
                  </a:lnTo>
                  <a:lnTo>
                    <a:pt x="5991" y="635"/>
                  </a:lnTo>
                  <a:lnTo>
                    <a:pt x="5780" y="353"/>
                  </a:lnTo>
                  <a:lnTo>
                    <a:pt x="5498" y="212"/>
                  </a:lnTo>
                  <a:lnTo>
                    <a:pt x="5286" y="71"/>
                  </a:lnTo>
                  <a:lnTo>
                    <a:pt x="4934" y="71"/>
                  </a:lnTo>
                  <a:lnTo>
                    <a:pt x="4652" y="0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2"/>
            <p:cNvSpPr/>
            <p:nvPr/>
          </p:nvSpPr>
          <p:spPr>
            <a:xfrm rot="-4500104">
              <a:off x="6518556" y="4207572"/>
              <a:ext cx="115131" cy="420814"/>
            </a:xfrm>
            <a:custGeom>
              <a:avLst/>
              <a:gdLst/>
              <a:ahLst/>
              <a:cxnLst/>
              <a:rect l="l" t="t" r="r" b="b"/>
              <a:pathLst>
                <a:path w="4794" h="23472" extrusionOk="0">
                  <a:moveTo>
                    <a:pt x="2750" y="6626"/>
                  </a:moveTo>
                  <a:lnTo>
                    <a:pt x="3173" y="8177"/>
                  </a:lnTo>
                  <a:lnTo>
                    <a:pt x="3455" y="9728"/>
                  </a:lnTo>
                  <a:lnTo>
                    <a:pt x="3666" y="11208"/>
                  </a:lnTo>
                  <a:lnTo>
                    <a:pt x="3736" y="12758"/>
                  </a:lnTo>
                  <a:lnTo>
                    <a:pt x="3666" y="14239"/>
                  </a:lnTo>
                  <a:lnTo>
                    <a:pt x="3455" y="15789"/>
                  </a:lnTo>
                  <a:lnTo>
                    <a:pt x="3102" y="17340"/>
                  </a:lnTo>
                  <a:lnTo>
                    <a:pt x="2609" y="18891"/>
                  </a:lnTo>
                  <a:lnTo>
                    <a:pt x="2115" y="17481"/>
                  </a:lnTo>
                  <a:lnTo>
                    <a:pt x="1692" y="16142"/>
                  </a:lnTo>
                  <a:lnTo>
                    <a:pt x="1411" y="14802"/>
                  </a:lnTo>
                  <a:lnTo>
                    <a:pt x="1199" y="13534"/>
                  </a:lnTo>
                  <a:lnTo>
                    <a:pt x="1199" y="12195"/>
                  </a:lnTo>
                  <a:lnTo>
                    <a:pt x="1340" y="10855"/>
                  </a:lnTo>
                  <a:lnTo>
                    <a:pt x="1622" y="9516"/>
                  </a:lnTo>
                  <a:lnTo>
                    <a:pt x="2115" y="8036"/>
                  </a:lnTo>
                  <a:lnTo>
                    <a:pt x="1974" y="9939"/>
                  </a:lnTo>
                  <a:lnTo>
                    <a:pt x="1904" y="12970"/>
                  </a:lnTo>
                  <a:lnTo>
                    <a:pt x="1904" y="14450"/>
                  </a:lnTo>
                  <a:lnTo>
                    <a:pt x="1974" y="15719"/>
                  </a:lnTo>
                  <a:lnTo>
                    <a:pt x="2045" y="16142"/>
                  </a:lnTo>
                  <a:lnTo>
                    <a:pt x="2186" y="16494"/>
                  </a:lnTo>
                  <a:lnTo>
                    <a:pt x="2327" y="16635"/>
                  </a:lnTo>
                  <a:lnTo>
                    <a:pt x="2468" y="16635"/>
                  </a:lnTo>
                  <a:lnTo>
                    <a:pt x="2679" y="16424"/>
                  </a:lnTo>
                  <a:lnTo>
                    <a:pt x="2820" y="16001"/>
                  </a:lnTo>
                  <a:lnTo>
                    <a:pt x="2961" y="15507"/>
                  </a:lnTo>
                  <a:lnTo>
                    <a:pt x="3102" y="14943"/>
                  </a:lnTo>
                  <a:lnTo>
                    <a:pt x="3173" y="13463"/>
                  </a:lnTo>
                  <a:lnTo>
                    <a:pt x="3173" y="11842"/>
                  </a:lnTo>
                  <a:lnTo>
                    <a:pt x="3102" y="10221"/>
                  </a:lnTo>
                  <a:lnTo>
                    <a:pt x="2961" y="8670"/>
                  </a:lnTo>
                  <a:lnTo>
                    <a:pt x="2750" y="6626"/>
                  </a:lnTo>
                  <a:close/>
                  <a:moveTo>
                    <a:pt x="2256" y="1"/>
                  </a:moveTo>
                  <a:lnTo>
                    <a:pt x="2115" y="776"/>
                  </a:lnTo>
                  <a:lnTo>
                    <a:pt x="2045" y="1481"/>
                  </a:lnTo>
                  <a:lnTo>
                    <a:pt x="2045" y="2961"/>
                  </a:lnTo>
                  <a:lnTo>
                    <a:pt x="2045" y="4371"/>
                  </a:lnTo>
                  <a:lnTo>
                    <a:pt x="1974" y="5076"/>
                  </a:lnTo>
                  <a:lnTo>
                    <a:pt x="1904" y="5851"/>
                  </a:lnTo>
                  <a:lnTo>
                    <a:pt x="1692" y="6697"/>
                  </a:lnTo>
                  <a:lnTo>
                    <a:pt x="1411" y="7472"/>
                  </a:lnTo>
                  <a:lnTo>
                    <a:pt x="776" y="9093"/>
                  </a:lnTo>
                  <a:lnTo>
                    <a:pt x="494" y="9869"/>
                  </a:lnTo>
                  <a:lnTo>
                    <a:pt x="283" y="10644"/>
                  </a:lnTo>
                  <a:lnTo>
                    <a:pt x="71" y="11490"/>
                  </a:lnTo>
                  <a:lnTo>
                    <a:pt x="1" y="12406"/>
                  </a:lnTo>
                  <a:lnTo>
                    <a:pt x="1" y="13181"/>
                  </a:lnTo>
                  <a:lnTo>
                    <a:pt x="71" y="13886"/>
                  </a:lnTo>
                  <a:lnTo>
                    <a:pt x="142" y="14661"/>
                  </a:lnTo>
                  <a:lnTo>
                    <a:pt x="353" y="15366"/>
                  </a:lnTo>
                  <a:lnTo>
                    <a:pt x="776" y="16846"/>
                  </a:lnTo>
                  <a:lnTo>
                    <a:pt x="1270" y="18256"/>
                  </a:lnTo>
                  <a:lnTo>
                    <a:pt x="1622" y="19102"/>
                  </a:lnTo>
                  <a:lnTo>
                    <a:pt x="1833" y="19736"/>
                  </a:lnTo>
                  <a:lnTo>
                    <a:pt x="1833" y="20018"/>
                  </a:lnTo>
                  <a:lnTo>
                    <a:pt x="1833" y="20371"/>
                  </a:lnTo>
                  <a:lnTo>
                    <a:pt x="1622" y="21146"/>
                  </a:lnTo>
                  <a:lnTo>
                    <a:pt x="1551" y="21357"/>
                  </a:lnTo>
                  <a:lnTo>
                    <a:pt x="1411" y="21639"/>
                  </a:lnTo>
                  <a:lnTo>
                    <a:pt x="988" y="22274"/>
                  </a:lnTo>
                  <a:lnTo>
                    <a:pt x="565" y="22838"/>
                  </a:lnTo>
                  <a:lnTo>
                    <a:pt x="494" y="23049"/>
                  </a:lnTo>
                  <a:lnTo>
                    <a:pt x="494" y="23261"/>
                  </a:lnTo>
                  <a:lnTo>
                    <a:pt x="635" y="23402"/>
                  </a:lnTo>
                  <a:lnTo>
                    <a:pt x="706" y="23402"/>
                  </a:lnTo>
                  <a:lnTo>
                    <a:pt x="776" y="23472"/>
                  </a:lnTo>
                  <a:lnTo>
                    <a:pt x="917" y="23402"/>
                  </a:lnTo>
                  <a:lnTo>
                    <a:pt x="1129" y="23261"/>
                  </a:lnTo>
                  <a:lnTo>
                    <a:pt x="1411" y="22979"/>
                  </a:lnTo>
                  <a:lnTo>
                    <a:pt x="2045" y="21992"/>
                  </a:lnTo>
                  <a:lnTo>
                    <a:pt x="2679" y="20794"/>
                  </a:lnTo>
                  <a:lnTo>
                    <a:pt x="3243" y="19454"/>
                  </a:lnTo>
                  <a:lnTo>
                    <a:pt x="3736" y="18256"/>
                  </a:lnTo>
                  <a:lnTo>
                    <a:pt x="4371" y="16635"/>
                  </a:lnTo>
                  <a:lnTo>
                    <a:pt x="4653" y="15014"/>
                  </a:lnTo>
                  <a:lnTo>
                    <a:pt x="4794" y="13463"/>
                  </a:lnTo>
                  <a:lnTo>
                    <a:pt x="4794" y="11913"/>
                  </a:lnTo>
                  <a:lnTo>
                    <a:pt x="4653" y="10362"/>
                  </a:lnTo>
                  <a:lnTo>
                    <a:pt x="4441" y="8882"/>
                  </a:lnTo>
                  <a:lnTo>
                    <a:pt x="4089" y="7331"/>
                  </a:lnTo>
                  <a:lnTo>
                    <a:pt x="3666" y="5851"/>
                  </a:lnTo>
                  <a:lnTo>
                    <a:pt x="3243" y="4300"/>
                  </a:lnTo>
                  <a:lnTo>
                    <a:pt x="3243" y="3807"/>
                  </a:lnTo>
                  <a:lnTo>
                    <a:pt x="3173" y="3173"/>
                  </a:lnTo>
                  <a:lnTo>
                    <a:pt x="2820" y="1692"/>
                  </a:lnTo>
                  <a:lnTo>
                    <a:pt x="2468" y="424"/>
                  </a:lnTo>
                  <a:lnTo>
                    <a:pt x="2327" y="71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93B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0" name="Google Shape;630;p12"/>
            <p:cNvGrpSpPr/>
            <p:nvPr/>
          </p:nvGrpSpPr>
          <p:grpSpPr>
            <a:xfrm rot="4061973">
              <a:off x="4591314" y="4522570"/>
              <a:ext cx="150793" cy="179149"/>
              <a:chOff x="4157100" y="2900650"/>
              <a:chExt cx="206200" cy="244975"/>
            </a:xfrm>
          </p:grpSpPr>
          <p:sp>
            <p:nvSpPr>
              <p:cNvPr id="631" name="Google Shape;631;p12"/>
              <p:cNvSpPr/>
              <p:nvPr/>
            </p:nvSpPr>
            <p:spPr>
              <a:xfrm>
                <a:off x="4157100" y="3031050"/>
                <a:ext cx="51125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4583" extrusionOk="0">
                    <a:moveTo>
                      <a:pt x="776" y="1622"/>
                    </a:moveTo>
                    <a:lnTo>
                      <a:pt x="917" y="2045"/>
                    </a:lnTo>
                    <a:lnTo>
                      <a:pt x="988" y="2538"/>
                    </a:lnTo>
                    <a:lnTo>
                      <a:pt x="988" y="2961"/>
                    </a:lnTo>
                    <a:lnTo>
                      <a:pt x="988" y="3454"/>
                    </a:lnTo>
                    <a:lnTo>
                      <a:pt x="776" y="3032"/>
                    </a:lnTo>
                    <a:lnTo>
                      <a:pt x="706" y="2609"/>
                    </a:lnTo>
                    <a:lnTo>
                      <a:pt x="706" y="2115"/>
                    </a:lnTo>
                    <a:lnTo>
                      <a:pt x="776" y="1622"/>
                    </a:lnTo>
                    <a:close/>
                    <a:moveTo>
                      <a:pt x="706" y="1"/>
                    </a:moveTo>
                    <a:lnTo>
                      <a:pt x="565" y="71"/>
                    </a:lnTo>
                    <a:lnTo>
                      <a:pt x="353" y="424"/>
                    </a:lnTo>
                    <a:lnTo>
                      <a:pt x="212" y="917"/>
                    </a:lnTo>
                    <a:lnTo>
                      <a:pt x="71" y="1481"/>
                    </a:lnTo>
                    <a:lnTo>
                      <a:pt x="1" y="2679"/>
                    </a:lnTo>
                    <a:lnTo>
                      <a:pt x="1" y="3102"/>
                    </a:lnTo>
                    <a:lnTo>
                      <a:pt x="71" y="3384"/>
                    </a:lnTo>
                    <a:lnTo>
                      <a:pt x="142" y="3595"/>
                    </a:lnTo>
                    <a:lnTo>
                      <a:pt x="424" y="3877"/>
                    </a:lnTo>
                    <a:lnTo>
                      <a:pt x="706" y="4159"/>
                    </a:lnTo>
                    <a:lnTo>
                      <a:pt x="988" y="4371"/>
                    </a:lnTo>
                    <a:lnTo>
                      <a:pt x="1340" y="4512"/>
                    </a:lnTo>
                    <a:lnTo>
                      <a:pt x="1622" y="4582"/>
                    </a:lnTo>
                    <a:lnTo>
                      <a:pt x="1763" y="4512"/>
                    </a:lnTo>
                    <a:lnTo>
                      <a:pt x="1833" y="4441"/>
                    </a:lnTo>
                    <a:lnTo>
                      <a:pt x="1974" y="4300"/>
                    </a:lnTo>
                    <a:lnTo>
                      <a:pt x="1974" y="4159"/>
                    </a:lnTo>
                    <a:lnTo>
                      <a:pt x="2045" y="3736"/>
                    </a:lnTo>
                    <a:lnTo>
                      <a:pt x="2045" y="3173"/>
                    </a:lnTo>
                    <a:lnTo>
                      <a:pt x="1974" y="2538"/>
                    </a:lnTo>
                    <a:lnTo>
                      <a:pt x="1833" y="1833"/>
                    </a:lnTo>
                    <a:lnTo>
                      <a:pt x="1622" y="1199"/>
                    </a:lnTo>
                    <a:lnTo>
                      <a:pt x="1410" y="635"/>
                    </a:lnTo>
                    <a:lnTo>
                      <a:pt x="1129" y="212"/>
                    </a:lnTo>
                    <a:lnTo>
                      <a:pt x="988" y="71"/>
                    </a:lnTo>
                    <a:lnTo>
                      <a:pt x="847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2"/>
              <p:cNvSpPr/>
              <p:nvPr/>
            </p:nvSpPr>
            <p:spPr>
              <a:xfrm>
                <a:off x="4169450" y="2900650"/>
                <a:ext cx="881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4160" extrusionOk="0">
                    <a:moveTo>
                      <a:pt x="3031" y="1"/>
                    </a:moveTo>
                    <a:lnTo>
                      <a:pt x="2960" y="142"/>
                    </a:lnTo>
                    <a:lnTo>
                      <a:pt x="2749" y="494"/>
                    </a:lnTo>
                    <a:lnTo>
                      <a:pt x="2326" y="1692"/>
                    </a:lnTo>
                    <a:lnTo>
                      <a:pt x="2044" y="2327"/>
                    </a:lnTo>
                    <a:lnTo>
                      <a:pt x="1692" y="2891"/>
                    </a:lnTo>
                    <a:lnTo>
                      <a:pt x="1339" y="3314"/>
                    </a:lnTo>
                    <a:lnTo>
                      <a:pt x="1128" y="3455"/>
                    </a:lnTo>
                    <a:lnTo>
                      <a:pt x="846" y="3596"/>
                    </a:lnTo>
                    <a:lnTo>
                      <a:pt x="1128" y="2679"/>
                    </a:lnTo>
                    <a:lnTo>
                      <a:pt x="1410" y="1974"/>
                    </a:lnTo>
                    <a:lnTo>
                      <a:pt x="1903" y="1270"/>
                    </a:lnTo>
                    <a:lnTo>
                      <a:pt x="2538" y="565"/>
                    </a:lnTo>
                    <a:lnTo>
                      <a:pt x="2538" y="494"/>
                    </a:lnTo>
                    <a:lnTo>
                      <a:pt x="2467" y="565"/>
                    </a:lnTo>
                    <a:lnTo>
                      <a:pt x="1833" y="847"/>
                    </a:lnTo>
                    <a:lnTo>
                      <a:pt x="1128" y="1270"/>
                    </a:lnTo>
                    <a:lnTo>
                      <a:pt x="846" y="1481"/>
                    </a:lnTo>
                    <a:lnTo>
                      <a:pt x="705" y="1692"/>
                    </a:lnTo>
                    <a:lnTo>
                      <a:pt x="353" y="2256"/>
                    </a:lnTo>
                    <a:lnTo>
                      <a:pt x="71" y="2891"/>
                    </a:lnTo>
                    <a:lnTo>
                      <a:pt x="0" y="3243"/>
                    </a:lnTo>
                    <a:lnTo>
                      <a:pt x="0" y="3596"/>
                    </a:lnTo>
                    <a:lnTo>
                      <a:pt x="141" y="3878"/>
                    </a:lnTo>
                    <a:lnTo>
                      <a:pt x="353" y="4089"/>
                    </a:lnTo>
                    <a:lnTo>
                      <a:pt x="635" y="4159"/>
                    </a:lnTo>
                    <a:lnTo>
                      <a:pt x="916" y="4159"/>
                    </a:lnTo>
                    <a:lnTo>
                      <a:pt x="1269" y="4018"/>
                    </a:lnTo>
                    <a:lnTo>
                      <a:pt x="1551" y="3878"/>
                    </a:lnTo>
                    <a:lnTo>
                      <a:pt x="1903" y="3596"/>
                    </a:lnTo>
                    <a:lnTo>
                      <a:pt x="2185" y="3243"/>
                    </a:lnTo>
                    <a:lnTo>
                      <a:pt x="2820" y="2468"/>
                    </a:lnTo>
                    <a:lnTo>
                      <a:pt x="3242" y="1622"/>
                    </a:lnTo>
                    <a:lnTo>
                      <a:pt x="3383" y="1199"/>
                    </a:lnTo>
                    <a:lnTo>
                      <a:pt x="3454" y="847"/>
                    </a:lnTo>
                    <a:lnTo>
                      <a:pt x="3524" y="494"/>
                    </a:lnTo>
                    <a:lnTo>
                      <a:pt x="3454" y="283"/>
                    </a:lnTo>
                    <a:lnTo>
                      <a:pt x="3313" y="71"/>
                    </a:lnTo>
                    <a:lnTo>
                      <a:pt x="3101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2"/>
              <p:cNvSpPr/>
              <p:nvPr/>
            </p:nvSpPr>
            <p:spPr>
              <a:xfrm>
                <a:off x="4217025" y="3024000"/>
                <a:ext cx="1462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851" h="4160" extrusionOk="0">
                    <a:moveTo>
                      <a:pt x="987" y="1"/>
                    </a:moveTo>
                    <a:lnTo>
                      <a:pt x="635" y="71"/>
                    </a:lnTo>
                    <a:lnTo>
                      <a:pt x="494" y="142"/>
                    </a:lnTo>
                    <a:lnTo>
                      <a:pt x="705" y="142"/>
                    </a:lnTo>
                    <a:lnTo>
                      <a:pt x="917" y="212"/>
                    </a:lnTo>
                    <a:lnTo>
                      <a:pt x="1198" y="283"/>
                    </a:lnTo>
                    <a:lnTo>
                      <a:pt x="1833" y="635"/>
                    </a:lnTo>
                    <a:lnTo>
                      <a:pt x="2467" y="1129"/>
                    </a:lnTo>
                    <a:lnTo>
                      <a:pt x="3665" y="2186"/>
                    </a:lnTo>
                    <a:lnTo>
                      <a:pt x="4441" y="2961"/>
                    </a:lnTo>
                    <a:lnTo>
                      <a:pt x="3947" y="2961"/>
                    </a:lnTo>
                    <a:lnTo>
                      <a:pt x="3242" y="2820"/>
                    </a:lnTo>
                    <a:lnTo>
                      <a:pt x="2467" y="2609"/>
                    </a:lnTo>
                    <a:lnTo>
                      <a:pt x="1692" y="2327"/>
                    </a:lnTo>
                    <a:lnTo>
                      <a:pt x="987" y="1904"/>
                    </a:lnTo>
                    <a:lnTo>
                      <a:pt x="423" y="1481"/>
                    </a:lnTo>
                    <a:lnTo>
                      <a:pt x="212" y="1269"/>
                    </a:lnTo>
                    <a:lnTo>
                      <a:pt x="71" y="988"/>
                    </a:lnTo>
                    <a:lnTo>
                      <a:pt x="0" y="706"/>
                    </a:lnTo>
                    <a:lnTo>
                      <a:pt x="0" y="988"/>
                    </a:lnTo>
                    <a:lnTo>
                      <a:pt x="71" y="1481"/>
                    </a:lnTo>
                    <a:lnTo>
                      <a:pt x="282" y="1974"/>
                    </a:lnTo>
                    <a:lnTo>
                      <a:pt x="635" y="2468"/>
                    </a:lnTo>
                    <a:lnTo>
                      <a:pt x="1057" y="2891"/>
                    </a:lnTo>
                    <a:lnTo>
                      <a:pt x="1480" y="3243"/>
                    </a:lnTo>
                    <a:lnTo>
                      <a:pt x="2044" y="3525"/>
                    </a:lnTo>
                    <a:lnTo>
                      <a:pt x="2538" y="3807"/>
                    </a:lnTo>
                    <a:lnTo>
                      <a:pt x="3101" y="4018"/>
                    </a:lnTo>
                    <a:lnTo>
                      <a:pt x="3665" y="4089"/>
                    </a:lnTo>
                    <a:lnTo>
                      <a:pt x="4229" y="4159"/>
                    </a:lnTo>
                    <a:lnTo>
                      <a:pt x="4723" y="4159"/>
                    </a:lnTo>
                    <a:lnTo>
                      <a:pt x="5146" y="4018"/>
                    </a:lnTo>
                    <a:lnTo>
                      <a:pt x="5498" y="3807"/>
                    </a:lnTo>
                    <a:lnTo>
                      <a:pt x="5709" y="3455"/>
                    </a:lnTo>
                    <a:lnTo>
                      <a:pt x="5850" y="3032"/>
                    </a:lnTo>
                    <a:lnTo>
                      <a:pt x="5850" y="2750"/>
                    </a:lnTo>
                    <a:lnTo>
                      <a:pt x="5780" y="2397"/>
                    </a:lnTo>
                    <a:lnTo>
                      <a:pt x="5568" y="2115"/>
                    </a:lnTo>
                    <a:lnTo>
                      <a:pt x="5286" y="1763"/>
                    </a:lnTo>
                    <a:lnTo>
                      <a:pt x="5005" y="1481"/>
                    </a:lnTo>
                    <a:lnTo>
                      <a:pt x="4582" y="1199"/>
                    </a:lnTo>
                    <a:lnTo>
                      <a:pt x="3736" y="635"/>
                    </a:lnTo>
                    <a:lnTo>
                      <a:pt x="2749" y="283"/>
                    </a:lnTo>
                    <a:lnTo>
                      <a:pt x="1762" y="1"/>
                    </a:lnTo>
                    <a:close/>
                  </a:path>
                </a:pathLst>
              </a:custGeom>
              <a:solidFill>
                <a:srgbClr val="93B7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4" name="Google Shape;634;p12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</a:defRPr>
            </a:lvl1pPr>
            <a:lvl2pPr lvl="1" algn="ctr">
              <a:buNone/>
              <a:defRPr>
                <a:solidFill>
                  <a:srgbClr val="FFFFFF"/>
                </a:solidFill>
              </a:defRPr>
            </a:lvl2pPr>
            <a:lvl3pPr lvl="2" algn="ctr">
              <a:buNone/>
              <a:defRPr>
                <a:solidFill>
                  <a:srgbClr val="FFFFFF"/>
                </a:solidFill>
              </a:defRPr>
            </a:lvl3pPr>
            <a:lvl4pPr lvl="3" algn="ctr">
              <a:buNone/>
              <a:defRPr>
                <a:solidFill>
                  <a:srgbClr val="FFFFFF"/>
                </a:solidFill>
              </a:defRPr>
            </a:lvl4pPr>
            <a:lvl5pPr lvl="4" algn="ctr">
              <a:buNone/>
              <a:defRPr>
                <a:solidFill>
                  <a:srgbClr val="FFFFFF"/>
                </a:solidFill>
              </a:defRPr>
            </a:lvl5pPr>
            <a:lvl6pPr lvl="5" algn="ctr">
              <a:buNone/>
              <a:defRPr>
                <a:solidFill>
                  <a:srgbClr val="FFFFFF"/>
                </a:solidFill>
              </a:defRPr>
            </a:lvl6pPr>
            <a:lvl7pPr lvl="6" algn="ctr">
              <a:buNone/>
              <a:defRPr>
                <a:solidFill>
                  <a:srgbClr val="FFFFFF"/>
                </a:solidFill>
              </a:defRPr>
            </a:lvl7pPr>
            <a:lvl8pPr lvl="7" algn="ctr">
              <a:buNone/>
              <a:defRPr>
                <a:solidFill>
                  <a:srgbClr val="FFFFFF"/>
                </a:solidFill>
              </a:defRPr>
            </a:lvl8pPr>
            <a:lvl9pPr lvl="8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975" y="586975"/>
            <a:ext cx="600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975" y="1504950"/>
            <a:ext cx="6009600" cy="30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euton"/>
              <a:buChar char="✢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euton"/>
              <a:buChar char="○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euton"/>
              <a:buChar char="○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euton"/>
              <a:buChar char="○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euton"/>
              <a:buChar char="○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euton"/>
              <a:buChar char="○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euton"/>
              <a:buChar char="○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euton"/>
              <a:buChar char="○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euton"/>
              <a:buChar char="○"/>
              <a:defRPr sz="24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Neuton"/>
                <a:ea typeface="Neuton"/>
                <a:cs typeface="Neuton"/>
                <a:sym typeface="Neuto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5" r:id="rId5"/>
    <p:sldLayoutId id="2147483657" r:id="rId6"/>
    <p:sldLayoutId id="2147483658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3"/>
          <p:cNvSpPr txBox="1">
            <a:spLocks noGrp="1"/>
          </p:cNvSpPr>
          <p:nvPr>
            <p:ph type="ctrTitle"/>
          </p:nvPr>
        </p:nvSpPr>
        <p:spPr>
          <a:xfrm>
            <a:off x="323528" y="2067694"/>
            <a:ext cx="8707622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Atypical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frontal-posterior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synchronization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of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Theory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of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Mind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regions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in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autism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during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mental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state</a:t>
            </a:r>
            <a:r>
              <a:rPr lang="pt-BR" sz="20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pt-BR" sz="2000" b="1" dirty="0" err="1">
                <a:latin typeface="Times New Roman"/>
                <a:ea typeface="Calibri"/>
                <a:cs typeface="Times New Roman"/>
              </a:rPr>
              <a:t>attribution</a:t>
            </a:r>
            <a:r>
              <a:rPr lang="pt-BR" sz="2000" dirty="0">
                <a:latin typeface="Calibri"/>
                <a:ea typeface="Calibri"/>
                <a:cs typeface="Times New Roman"/>
              </a:rPr>
              <a:t/>
            </a:r>
            <a:br>
              <a:rPr lang="pt-BR" sz="2000" dirty="0">
                <a:latin typeface="Calibri"/>
                <a:ea typeface="Calibri"/>
                <a:cs typeface="Times New Roman"/>
              </a:rPr>
            </a:br>
            <a:r>
              <a:rPr lang="pt-BR" sz="2000" dirty="0" err="1">
                <a:latin typeface="Times New Roman"/>
                <a:ea typeface="Calibri"/>
                <a:cs typeface="Times New Roman"/>
              </a:rPr>
              <a:t>Rajesh</a:t>
            </a:r>
            <a:r>
              <a:rPr lang="pt-BR" sz="2000" dirty="0">
                <a:latin typeface="Times New Roman"/>
                <a:ea typeface="Calibri"/>
                <a:cs typeface="Times New Roman"/>
              </a:rPr>
              <a:t> K. </a:t>
            </a:r>
            <a:r>
              <a:rPr lang="pt-BR" sz="2000" dirty="0" err="1">
                <a:latin typeface="Times New Roman"/>
                <a:ea typeface="Calibri"/>
                <a:cs typeface="Times New Roman"/>
              </a:rPr>
              <a:t>Kana</a:t>
            </a:r>
            <a:r>
              <a:rPr lang="pt-BR" sz="2000" dirty="0">
                <a:latin typeface="Times New Roman"/>
                <a:ea typeface="Calibri"/>
                <a:cs typeface="Times New Roman"/>
              </a:rPr>
              <a:t> , Timothy A. Keller , Vladimir L. </a:t>
            </a:r>
            <a:r>
              <a:rPr lang="pt-BR" sz="2000" dirty="0" err="1">
                <a:latin typeface="Times New Roman"/>
                <a:ea typeface="Calibri"/>
                <a:cs typeface="Times New Roman"/>
              </a:rPr>
              <a:t>Cherkassky</a:t>
            </a:r>
            <a:r>
              <a:rPr lang="pt-BR" sz="2000" dirty="0">
                <a:latin typeface="Times New Roman"/>
                <a:ea typeface="Calibri"/>
                <a:cs typeface="Times New Roman"/>
              </a:rPr>
              <a:t> , Nancy J. </a:t>
            </a:r>
            <a:r>
              <a:rPr lang="pt-BR" sz="2000" dirty="0" err="1">
                <a:latin typeface="Times New Roman"/>
                <a:ea typeface="Calibri"/>
                <a:cs typeface="Times New Roman"/>
              </a:rPr>
              <a:t>Minshew</a:t>
            </a:r>
            <a:r>
              <a:rPr lang="pt-BR" sz="2000" dirty="0">
                <a:latin typeface="Times New Roman"/>
                <a:ea typeface="Calibri"/>
                <a:cs typeface="Times New Roman"/>
              </a:rPr>
              <a:t> &amp; Marcel Adam Just</a:t>
            </a:r>
            <a:r>
              <a:rPr lang="pt-BR" sz="2000" dirty="0">
                <a:latin typeface="Calibri"/>
                <a:ea typeface="Calibri"/>
                <a:cs typeface="Times New Roman"/>
              </a:rPr>
              <a:t/>
            </a:r>
            <a:br>
              <a:rPr lang="pt-BR" sz="2000" dirty="0">
                <a:latin typeface="Calibri"/>
                <a:ea typeface="Calibri"/>
                <a:cs typeface="Times New Roman"/>
              </a:rPr>
            </a:br>
            <a:endParaRPr sz="2000" dirty="0">
              <a:solidFill>
                <a:schemeClr val="bg1"/>
              </a:solidFill>
              <a:latin typeface="Neuton"/>
              <a:ea typeface="Neuton"/>
              <a:cs typeface="Neuton"/>
              <a:sym typeface="Neuton"/>
            </a:endParaRPr>
          </a:p>
        </p:txBody>
      </p:sp>
      <p:sp>
        <p:nvSpPr>
          <p:cNvPr id="640" name="Google Shape;640;p13"/>
          <p:cNvSpPr txBox="1"/>
          <p:nvPr/>
        </p:nvSpPr>
        <p:spPr>
          <a:xfrm>
            <a:off x="733450" y="206875"/>
            <a:ext cx="7814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 dirty="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</p:txBody>
      </p:sp>
      <p:sp>
        <p:nvSpPr>
          <p:cNvPr id="641" name="Google Shape;641;p13"/>
          <p:cNvSpPr txBox="1"/>
          <p:nvPr/>
        </p:nvSpPr>
        <p:spPr>
          <a:xfrm>
            <a:off x="249850" y="3075806"/>
            <a:ext cx="87813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 smtClean="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Apresentação: </a:t>
            </a:r>
            <a:r>
              <a:rPr lang="pt-BR" sz="1200" b="1" dirty="0" smtClean="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JÉSSICA MARQUES</a:t>
            </a:r>
            <a:endParaRPr sz="1000" b="1" dirty="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026" name="Picture 2" descr="Links - ACESIN Lab - UFRJ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360" y="4433764"/>
            <a:ext cx="3436640" cy="71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Breve </a:t>
            </a:r>
            <a:r>
              <a:rPr lang="pt-BR" dirty="0" smtClean="0"/>
              <a:t>resumo do estudo</a:t>
            </a:r>
            <a:r>
              <a:rPr lang="pt-BR" dirty="0" smtClean="0"/>
              <a:t>...</a:t>
            </a:r>
            <a:endParaRPr lang="pt-BR" dirty="0"/>
          </a:p>
        </p:txBody>
      </p:sp>
      <p:sp>
        <p:nvSpPr>
          <p:cNvPr id="646" name="Google Shape;646;p14"/>
          <p:cNvSpPr txBox="1">
            <a:spLocks noGrp="1"/>
          </p:cNvSpPr>
          <p:nvPr>
            <p:ph type="body" idx="1"/>
          </p:nvPr>
        </p:nvSpPr>
        <p:spPr>
          <a:xfrm>
            <a:off x="323528" y="1925933"/>
            <a:ext cx="6009600" cy="32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1400" dirty="0"/>
              <a:t>Este estudo utilizou </a:t>
            </a:r>
            <a:r>
              <a:rPr lang="pt-BR" sz="1400" dirty="0" err="1"/>
              <a:t>fMRI</a:t>
            </a:r>
            <a:r>
              <a:rPr lang="pt-BR" sz="1400" dirty="0"/>
              <a:t> para investigar o funcionamento da rede cortical de Teoria da Mente (</a:t>
            </a:r>
            <a:r>
              <a:rPr lang="pt-BR" sz="1400" dirty="0" err="1"/>
              <a:t>ToM</a:t>
            </a:r>
            <a:r>
              <a:rPr lang="pt-BR" sz="1400" dirty="0"/>
              <a:t>) no autismo durante um teste de visualização de animações que em algumas condições implicavam a atribuição de um estado mental a figuras geométricas animadas. </a:t>
            </a:r>
            <a:endParaRPr lang="pt-BR" sz="1400" dirty="0"/>
          </a:p>
          <a:p>
            <a:pPr algn="just"/>
            <a:endParaRPr lang="pt-BR" sz="1400" dirty="0"/>
          </a:p>
          <a:p>
            <a:pPr lvl="0"/>
            <a:endParaRPr lang="pt-BR" sz="1600" b="1" dirty="0" smtClean="0"/>
          </a:p>
          <a:p>
            <a:pPr lvl="0"/>
            <a:endParaRPr sz="2000" b="1" dirty="0"/>
          </a:p>
        </p:txBody>
      </p:sp>
      <p:sp>
        <p:nvSpPr>
          <p:cNvPr id="647" name="Google Shape;647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4" name="Picture 2" descr="Links - ACESIN Lab - UFR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360" y="4433764"/>
            <a:ext cx="3436640" cy="71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115616" y="915566"/>
            <a:ext cx="6009600" cy="857400"/>
          </a:xfrm>
        </p:spPr>
        <p:txBody>
          <a:bodyPr/>
          <a:lstStyle/>
          <a:p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I</a:t>
            </a:r>
            <a:r>
              <a:rPr lang="pt-BR" dirty="0" smtClean="0">
                <a:solidFill>
                  <a:schemeClr val="bg2">
                    <a:lumMod val="75000"/>
                  </a:schemeClr>
                </a:solidFill>
              </a:rPr>
              <a:t>ntrodução</a:t>
            </a: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pt-BR" dirty="0">
                <a:solidFill>
                  <a:schemeClr val="bg2">
                    <a:lumMod val="75000"/>
                  </a:schemeClr>
                </a:solidFill>
              </a:rPr>
            </a:b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1560" y="1275606"/>
            <a:ext cx="6009600" cy="3255600"/>
          </a:xfrm>
        </p:spPr>
        <p:txBody>
          <a:bodyPr/>
          <a:lstStyle/>
          <a:p>
            <a:pPr algn="just"/>
            <a:endParaRPr lang="pt-BR" sz="1400" dirty="0"/>
          </a:p>
          <a:p>
            <a:pPr algn="just"/>
            <a:r>
              <a:rPr lang="pt-BR" sz="1400" dirty="0"/>
              <a:t>A deficiência na </a:t>
            </a:r>
            <a:r>
              <a:rPr lang="pt-BR" sz="1400" dirty="0" err="1"/>
              <a:t>ToM</a:t>
            </a:r>
            <a:r>
              <a:rPr lang="pt-BR" sz="1400" dirty="0"/>
              <a:t> (processamento dos estados mentais dos outros) no autismo muitas vezes resulta em dificuldades na comunicação e na interação social que sustentam a vida cotidiana. Atribuir estados mentais é talvez uma das formas mais complexas de raciocínio em que os humanos se envolvem. Envolve a interação de um conjunto de processos, como a representação da realidade, a compreensão das próprias crenças e as crenças dos outros e a dissociação das crenças da realidade. </a:t>
            </a:r>
            <a:endParaRPr lang="pt-BR" sz="1400" dirty="0" smtClean="0"/>
          </a:p>
          <a:p>
            <a:pPr algn="just"/>
            <a:r>
              <a:rPr lang="pt-BR" sz="1400" dirty="0" smtClean="0"/>
              <a:t>A </a:t>
            </a:r>
            <a:r>
              <a:rPr lang="pt-BR" sz="1400" dirty="0"/>
              <a:t>interrupção desse processo complexo de informações é um </a:t>
            </a:r>
            <a:r>
              <a:rPr lang="pt-BR" sz="1400" dirty="0" smtClean="0"/>
              <a:t>prejuízo  </a:t>
            </a:r>
            <a:r>
              <a:rPr lang="pt-BR" sz="1400" dirty="0"/>
              <a:t>em pessoas com autismo (</a:t>
            </a:r>
            <a:r>
              <a:rPr lang="pt-BR" sz="1400" dirty="0" err="1"/>
              <a:t>Minshew</a:t>
            </a:r>
            <a:r>
              <a:rPr lang="pt-BR" sz="1400" dirty="0"/>
              <a:t>, Goldstein e </a:t>
            </a:r>
            <a:r>
              <a:rPr lang="pt-BR" sz="1400" dirty="0" err="1"/>
              <a:t>Siegel</a:t>
            </a:r>
            <a:r>
              <a:rPr lang="pt-BR" sz="1400" dirty="0"/>
              <a:t>, 1997). O processamento de </a:t>
            </a:r>
            <a:r>
              <a:rPr lang="pt-BR" sz="1400" dirty="0" err="1"/>
              <a:t>ToM</a:t>
            </a:r>
            <a:r>
              <a:rPr lang="pt-BR" sz="1400" dirty="0"/>
              <a:t> é suportado por uma rede de várias estruturas neurais discretas que requerem conectividade entre si para fornecerem o funcionamento integrado. </a:t>
            </a:r>
            <a:endParaRPr lang="pt-BR" sz="1400" dirty="0" smtClean="0"/>
          </a:p>
          <a:p>
            <a:pPr algn="just"/>
            <a:r>
              <a:rPr lang="pt-BR" sz="1400" b="1" dirty="0" smtClean="0"/>
              <a:t>Objetivo desse estudo</a:t>
            </a:r>
            <a:r>
              <a:rPr lang="pt-BR" sz="1400" dirty="0" smtClean="0"/>
              <a:t>: estabelecer </a:t>
            </a:r>
            <a:r>
              <a:rPr lang="pt-BR" sz="1400" dirty="0"/>
              <a:t>se as diferenças no processamento de </a:t>
            </a:r>
            <a:r>
              <a:rPr lang="pt-BR" sz="1400" dirty="0" err="1"/>
              <a:t>ToM</a:t>
            </a:r>
            <a:r>
              <a:rPr lang="pt-BR" sz="1400" dirty="0"/>
              <a:t> </a:t>
            </a:r>
            <a:r>
              <a:rPr lang="pt-BR" sz="1400" dirty="0" smtClean="0"/>
              <a:t> no </a:t>
            </a:r>
            <a:r>
              <a:rPr lang="pt-BR" sz="1400" dirty="0"/>
              <a:t>autismo estão relacionadas a uma interrupção do processamento no nível da rede cortical e não apenas no nível </a:t>
            </a:r>
            <a:r>
              <a:rPr lang="pt-BR" sz="1400" dirty="0" smtClean="0"/>
              <a:t> </a:t>
            </a:r>
            <a:r>
              <a:rPr lang="pt-BR" sz="1400" dirty="0"/>
              <a:t>cortical </a:t>
            </a:r>
            <a:r>
              <a:rPr lang="pt-BR" sz="1400" dirty="0" smtClean="0"/>
              <a:t>isoladamente. </a:t>
            </a:r>
            <a:endParaRPr lang="pt-BR" sz="1400" dirty="0"/>
          </a:p>
          <a:p>
            <a:pPr algn="just"/>
            <a:endParaRPr lang="pt-BR" sz="1400" dirty="0"/>
          </a:p>
          <a:p>
            <a:pPr marL="139700" indent="0">
              <a:buNone/>
            </a:pPr>
            <a:r>
              <a:rPr lang="pt-BR" sz="1600" b="1" dirty="0"/>
              <a:t> </a:t>
            </a:r>
            <a:endParaRPr lang="pt-BR" sz="1600" dirty="0"/>
          </a:p>
          <a:p>
            <a:pPr algn="just"/>
            <a:endParaRPr lang="pt-B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A teoria da </a:t>
            </a:r>
            <a:r>
              <a:rPr lang="pt-BR" sz="1400" dirty="0" err="1"/>
              <a:t>subconectividade</a:t>
            </a:r>
            <a:r>
              <a:rPr lang="pt-BR" sz="1400" dirty="0"/>
              <a:t> cortical (Just, </a:t>
            </a:r>
            <a:r>
              <a:rPr lang="pt-BR" sz="1400" dirty="0" err="1"/>
              <a:t>Cherkassky</a:t>
            </a:r>
            <a:r>
              <a:rPr lang="pt-BR" sz="1400" dirty="0"/>
              <a:t>, Keller, &amp; </a:t>
            </a:r>
            <a:r>
              <a:rPr lang="pt-BR" sz="1400" dirty="0" err="1"/>
              <a:t>Minshew</a:t>
            </a:r>
            <a:r>
              <a:rPr lang="pt-BR" sz="1400" dirty="0"/>
              <a:t>, 2004) começa com as proposições de que os circuitos conectivos inter-regionais no cérebro são interrompidos no autismo, e que os padrões de pensamento que são dependentes da integração dos sistemas frontais e mais posteriores são interrompidas (Just et al., 2007). </a:t>
            </a:r>
            <a:endParaRPr lang="pt-BR" sz="1400" dirty="0" smtClean="0"/>
          </a:p>
          <a:p>
            <a:pPr algn="just"/>
            <a:r>
              <a:rPr lang="pt-BR" sz="1400" dirty="0" smtClean="0"/>
              <a:t>Os </a:t>
            </a:r>
            <a:r>
              <a:rPr lang="pt-BR" sz="1400" dirty="0"/>
              <a:t>achados de ressonância magnética funcional (</a:t>
            </a:r>
            <a:r>
              <a:rPr lang="pt-BR" sz="1400" dirty="0" err="1"/>
              <a:t>fMRI</a:t>
            </a:r>
            <a:r>
              <a:rPr lang="pt-BR" sz="1400" dirty="0"/>
              <a:t>) que surgiram nos últimos anos indicam que a sincronização entre as áreas frontal e posterior é menor no autismo (Just et al., 2004; Just et al., 2007; </a:t>
            </a:r>
            <a:r>
              <a:rPr lang="pt-BR" sz="1400" dirty="0" err="1"/>
              <a:t>Kana</a:t>
            </a:r>
            <a:r>
              <a:rPr lang="pt-BR" sz="1400" dirty="0"/>
              <a:t>, Keller, </a:t>
            </a:r>
            <a:r>
              <a:rPr lang="pt-BR" sz="1400" dirty="0" err="1"/>
              <a:t>Cherkassky</a:t>
            </a:r>
            <a:r>
              <a:rPr lang="pt-BR" sz="1400" dirty="0"/>
              <a:t>, </a:t>
            </a:r>
            <a:r>
              <a:rPr lang="pt-BR" sz="1400" dirty="0" err="1"/>
              <a:t>Minshew</a:t>
            </a:r>
            <a:r>
              <a:rPr lang="pt-BR" sz="1400" dirty="0"/>
              <a:t>, &amp; Just, 2006; </a:t>
            </a:r>
            <a:r>
              <a:rPr lang="pt-BR" sz="1400" dirty="0" err="1"/>
              <a:t>Koshino</a:t>
            </a:r>
            <a:r>
              <a:rPr lang="pt-BR" sz="1400" dirty="0"/>
              <a:t> et al., 2005; </a:t>
            </a:r>
            <a:r>
              <a:rPr lang="pt-BR" sz="1400" dirty="0" err="1"/>
              <a:t>Villalobos</a:t>
            </a:r>
            <a:r>
              <a:rPr lang="pt-BR" sz="1400" dirty="0"/>
              <a:t>, </a:t>
            </a:r>
            <a:r>
              <a:rPr lang="pt-BR" sz="1400" dirty="0" err="1"/>
              <a:t>Mizuno</a:t>
            </a:r>
            <a:r>
              <a:rPr lang="pt-BR" sz="1400" dirty="0"/>
              <a:t>, Dahl, </a:t>
            </a:r>
            <a:r>
              <a:rPr lang="pt-BR" sz="1400" dirty="0" err="1"/>
              <a:t>Kemmotsu</a:t>
            </a:r>
            <a:r>
              <a:rPr lang="pt-BR" sz="1400" dirty="0"/>
              <a:t>, &amp; Muller, 2005). </a:t>
            </a:r>
            <a:endParaRPr lang="pt-BR" sz="1400" dirty="0" smtClean="0"/>
          </a:p>
          <a:p>
            <a:pPr marL="139700" indent="0" algn="ctr">
              <a:buNone/>
            </a:pPr>
            <a:endParaRPr lang="pt-BR" sz="1400" dirty="0" smtClean="0"/>
          </a:p>
          <a:p>
            <a:pPr algn="just">
              <a:buFontTx/>
              <a:buChar char="-"/>
            </a:pPr>
            <a:endParaRPr lang="pt-BR" sz="1400" dirty="0"/>
          </a:p>
        </p:txBody>
      </p:sp>
      <p:sp>
        <p:nvSpPr>
          <p:cNvPr id="667" name="Google Shape;667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55576" y="1275606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A </a:t>
            </a:r>
            <a:r>
              <a:rPr lang="pt-BR" sz="1400" b="1" dirty="0"/>
              <a:t>Torre de Londres</a:t>
            </a:r>
            <a:r>
              <a:rPr lang="pt-BR" sz="1400" dirty="0"/>
              <a:t> (TOL) é uma tarefa utilizada para a </a:t>
            </a:r>
            <a:r>
              <a:rPr lang="pt-BR" sz="1400" b="1" dirty="0"/>
              <a:t>avaliação</a:t>
            </a:r>
            <a:r>
              <a:rPr lang="pt-BR" sz="1400" dirty="0"/>
              <a:t> das habilidades de planejamento, um componente das funções executivas</a:t>
            </a:r>
            <a:endParaRPr lang="pt-BR" sz="1400" dirty="0" smtClean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5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827584" y="1131590"/>
            <a:ext cx="6009600" cy="857400"/>
          </a:xfrm>
        </p:spPr>
        <p:txBody>
          <a:bodyPr/>
          <a:lstStyle/>
          <a:p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" name="Imagem 6" descr="TOL: Tower of London – Testmanager MINDS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8" b="3069"/>
          <a:stretch/>
        </p:blipFill>
        <p:spPr bwMode="auto">
          <a:xfrm>
            <a:off x="1619672" y="2067694"/>
            <a:ext cx="4680520" cy="27363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3708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Estudos de </a:t>
            </a:r>
            <a:r>
              <a:rPr lang="pt-BR" sz="1400" dirty="0" err="1"/>
              <a:t>neuroimagem</a:t>
            </a:r>
            <a:r>
              <a:rPr lang="pt-BR" sz="1400" dirty="0"/>
              <a:t> do processamento de </a:t>
            </a:r>
            <a:r>
              <a:rPr lang="pt-BR" sz="1400" dirty="0" err="1"/>
              <a:t>ToM</a:t>
            </a:r>
            <a:r>
              <a:rPr lang="pt-BR" sz="1400" dirty="0"/>
              <a:t> identificaram uma rede frontal-posterior de regiões cerebrais que incluem o córtex pré-frontal medial, a junção temporal-parietal no topo do sulco temporal superior e os </a:t>
            </a:r>
            <a:r>
              <a:rPr lang="pt-BR" sz="1400" dirty="0" err="1"/>
              <a:t>pólos</a:t>
            </a:r>
            <a:r>
              <a:rPr lang="pt-BR" sz="1400" dirty="0"/>
              <a:t> temporais adjacentes à amígdala (Brunet, </a:t>
            </a:r>
            <a:r>
              <a:rPr lang="pt-BR" sz="1400" dirty="0" err="1"/>
              <a:t>Sarfati</a:t>
            </a:r>
            <a:r>
              <a:rPr lang="pt-BR" sz="1400" dirty="0"/>
              <a:t>, </a:t>
            </a:r>
            <a:r>
              <a:rPr lang="pt-BR" sz="1400" dirty="0" err="1"/>
              <a:t>Hardy</a:t>
            </a:r>
            <a:r>
              <a:rPr lang="pt-BR" sz="1400" dirty="0"/>
              <a:t> </a:t>
            </a:r>
            <a:r>
              <a:rPr lang="pt-BR" sz="1400" dirty="0" err="1"/>
              <a:t>Bayle</a:t>
            </a:r>
            <a:r>
              <a:rPr lang="pt-BR" sz="1400" dirty="0"/>
              <a:t>, &amp; </a:t>
            </a:r>
            <a:r>
              <a:rPr lang="pt-BR" sz="1400" dirty="0" err="1"/>
              <a:t>Decety</a:t>
            </a:r>
            <a:r>
              <a:rPr lang="pt-BR" sz="1400" dirty="0"/>
              <a:t>, 2000; Castelli, </a:t>
            </a:r>
            <a:r>
              <a:rPr lang="pt-BR" sz="1400" dirty="0" err="1"/>
              <a:t>Frith</a:t>
            </a:r>
            <a:r>
              <a:rPr lang="pt-BR" sz="1400" dirty="0"/>
              <a:t>, </a:t>
            </a:r>
            <a:r>
              <a:rPr lang="pt-BR" sz="1400" dirty="0" err="1"/>
              <a:t>Happe</a:t>
            </a:r>
            <a:r>
              <a:rPr lang="pt-BR" sz="1400" dirty="0"/>
              <a:t>', &amp; </a:t>
            </a:r>
            <a:r>
              <a:rPr lang="pt-BR" sz="1400" dirty="0" err="1"/>
              <a:t>Frith</a:t>
            </a:r>
            <a:r>
              <a:rPr lang="pt-BR" sz="1400" dirty="0"/>
              <a:t>, 2000; Castelli, </a:t>
            </a:r>
            <a:r>
              <a:rPr lang="pt-BR" sz="1400" dirty="0" err="1"/>
              <a:t>Happe</a:t>
            </a:r>
            <a:r>
              <a:rPr lang="pt-BR" sz="1400" dirty="0"/>
              <a:t>', </a:t>
            </a:r>
            <a:r>
              <a:rPr lang="pt-BR" sz="1400" dirty="0" err="1"/>
              <a:t>Frith</a:t>
            </a:r>
            <a:r>
              <a:rPr lang="pt-BR" sz="1400" dirty="0"/>
              <a:t>, &amp; </a:t>
            </a:r>
            <a:r>
              <a:rPr lang="pt-BR" sz="1400" dirty="0" err="1"/>
              <a:t>Frith</a:t>
            </a:r>
            <a:r>
              <a:rPr lang="pt-BR" sz="1400" dirty="0"/>
              <a:t>, 2002; </a:t>
            </a:r>
            <a:r>
              <a:rPr lang="pt-BR" sz="1400" dirty="0" err="1"/>
              <a:t>Fletcher</a:t>
            </a:r>
            <a:r>
              <a:rPr lang="pt-BR" sz="1400" dirty="0"/>
              <a:t> et al., 1995; </a:t>
            </a:r>
            <a:r>
              <a:rPr lang="pt-BR" sz="1400" dirty="0" err="1"/>
              <a:t>Gallagher</a:t>
            </a:r>
            <a:r>
              <a:rPr lang="pt-BR" sz="1400" dirty="0"/>
              <a:t> et al., 2000; </a:t>
            </a:r>
            <a:r>
              <a:rPr lang="pt-BR" sz="1400" dirty="0" err="1"/>
              <a:t>Vogeley</a:t>
            </a:r>
            <a:r>
              <a:rPr lang="pt-BR" sz="1400" dirty="0"/>
              <a:t> et al., 2001). </a:t>
            </a:r>
            <a:endParaRPr lang="pt-BR" sz="1400" dirty="0" smtClean="0"/>
          </a:p>
          <a:p>
            <a:pPr algn="just"/>
            <a:r>
              <a:rPr lang="pt-BR" sz="1400" dirty="0" smtClean="0"/>
              <a:t>Danos </a:t>
            </a:r>
            <a:r>
              <a:rPr lang="pt-BR" sz="1400" dirty="0"/>
              <a:t>nas regiões pré-frontais anteriores tem sido associada com a autoconsciência prejudicada para a adequação das interações sociais, dificuldades de julgamento e planejamento (</a:t>
            </a:r>
            <a:r>
              <a:rPr lang="pt-BR" sz="1400" dirty="0" err="1"/>
              <a:t>Stuss</a:t>
            </a:r>
            <a:r>
              <a:rPr lang="pt-BR" sz="1400" dirty="0"/>
              <a:t>, 1991) bem como a consciência prejudicada dos estados mentais de outros (Stone, Baron-Cohen, &amp; Knight, 1998; </a:t>
            </a:r>
            <a:r>
              <a:rPr lang="pt-BR" sz="1400" dirty="0" err="1"/>
              <a:t>Stuss</a:t>
            </a:r>
            <a:r>
              <a:rPr lang="pt-BR" sz="1400" dirty="0"/>
              <a:t> et al., 2001). </a:t>
            </a:r>
          </a:p>
          <a:p>
            <a:pPr algn="just"/>
            <a:endParaRPr lang="pt-BR" sz="1400" dirty="0" smtClean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889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987574"/>
            <a:ext cx="6009600" cy="857400"/>
          </a:xfrm>
        </p:spPr>
        <p:txBody>
          <a:bodyPr/>
          <a:lstStyle/>
          <a:p>
            <a:r>
              <a:rPr lang="pt-BR" sz="2800" dirty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pt-BR" sz="2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pt-BR" sz="2800" b="1" dirty="0" smtClean="0"/>
              <a:t>Introdução</a:t>
            </a:r>
            <a:r>
              <a:rPr lang="pt-BR" sz="2800" dirty="0"/>
              <a:t/>
            </a:r>
            <a:br>
              <a:rPr lang="pt-BR" sz="2800" dirty="0"/>
            </a:br>
            <a:endParaRPr lang="pt-BR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974" y="1504950"/>
            <a:ext cx="6175273" cy="3515072"/>
          </a:xfrm>
        </p:spPr>
        <p:txBody>
          <a:bodyPr/>
          <a:lstStyle/>
          <a:p>
            <a:pPr algn="just"/>
            <a:r>
              <a:rPr lang="pt-BR" sz="1400" dirty="0"/>
              <a:t>O presente estudo investiga a sincronização da ativação cerebral no autismo usando uma tarefa de </a:t>
            </a:r>
            <a:r>
              <a:rPr lang="pt-BR" sz="1400" dirty="0" err="1"/>
              <a:t>ToM</a:t>
            </a:r>
            <a:r>
              <a:rPr lang="pt-BR" sz="1400" dirty="0"/>
              <a:t> envolvendo uma animação de dois  triângulos. </a:t>
            </a:r>
            <a:r>
              <a:rPr lang="pt-BR" sz="1400" dirty="0" smtClean="0"/>
              <a:t>A </a:t>
            </a:r>
            <a:r>
              <a:rPr lang="pt-BR" sz="1400" dirty="0"/>
              <a:t>justificativa para o presente estudo é que: </a:t>
            </a:r>
          </a:p>
          <a:p>
            <a:pPr algn="just"/>
            <a:r>
              <a:rPr lang="pt-BR" sz="1400" dirty="0"/>
              <a:t>(1) utilizou o maior resolução temporal da </a:t>
            </a:r>
            <a:r>
              <a:rPr lang="pt-BR" sz="1400" dirty="0" err="1"/>
              <a:t>fMRI</a:t>
            </a:r>
            <a:r>
              <a:rPr lang="pt-BR" sz="1400" dirty="0"/>
              <a:t> para examinar o sincronização da ativação cerebral (conectividade funcional) no autismo em uma tarefa de </a:t>
            </a:r>
            <a:r>
              <a:rPr lang="pt-BR" sz="1400" dirty="0" err="1"/>
              <a:t>ToM</a:t>
            </a:r>
            <a:r>
              <a:rPr lang="pt-BR" sz="1400" dirty="0"/>
              <a:t> para o primeiro tempo</a:t>
            </a:r>
          </a:p>
          <a:p>
            <a:pPr algn="just"/>
            <a:r>
              <a:rPr lang="pt-BR" sz="1400" dirty="0"/>
              <a:t>(2) a tarefa atual visava a explícita avaliação online da atribuição do estado mental em pessoas com autismo. </a:t>
            </a:r>
          </a:p>
          <a:p>
            <a:pPr algn="just"/>
            <a:r>
              <a:rPr lang="pt-BR" sz="1400" dirty="0"/>
              <a:t>Os autores previram a redução da ativação cerebral no autismo em regiões de processamento de </a:t>
            </a:r>
            <a:r>
              <a:rPr lang="pt-BR" sz="1400" dirty="0" err="1"/>
              <a:t>ToM</a:t>
            </a:r>
            <a:r>
              <a:rPr lang="pt-BR" sz="1400" dirty="0"/>
              <a:t> como o córtex frontal medial e junção </a:t>
            </a:r>
            <a:r>
              <a:rPr lang="pt-BR" sz="1400" dirty="0" err="1"/>
              <a:t>temporoparietal</a:t>
            </a:r>
            <a:r>
              <a:rPr lang="pt-BR" sz="1400" dirty="0"/>
              <a:t> </a:t>
            </a:r>
            <a:r>
              <a:rPr lang="pt-BR" sz="1400" dirty="0" smtClean="0"/>
              <a:t>direita.</a:t>
            </a:r>
            <a:endParaRPr lang="pt-BR" sz="1400" dirty="0" smtClean="0"/>
          </a:p>
          <a:p>
            <a:pPr marL="139700" indent="0" algn="just">
              <a:buNone/>
            </a:pPr>
            <a:endParaRPr lang="pt-BR" sz="1400" dirty="0"/>
          </a:p>
          <a:p>
            <a:endParaRPr lang="pt-BR" sz="140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89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987574"/>
            <a:ext cx="6009600" cy="857400"/>
          </a:xfrm>
        </p:spPr>
        <p:txBody>
          <a:bodyPr/>
          <a:lstStyle/>
          <a:p>
            <a:r>
              <a:rPr lang="pt-BR" b="1" dirty="0" smtClean="0"/>
              <a:t>Introdução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b="1" dirty="0"/>
              <a:t>A parte nova para estudos nesse sentido é a previsão </a:t>
            </a:r>
            <a:r>
              <a:rPr lang="pt-BR" sz="1400" dirty="0" smtClean="0"/>
              <a:t>a </a:t>
            </a:r>
            <a:r>
              <a:rPr lang="pt-BR" sz="1400" dirty="0"/>
              <a:t>respeito da </a:t>
            </a:r>
            <a:r>
              <a:rPr lang="pt-BR" sz="1400" dirty="0" err="1"/>
              <a:t>subconectividade</a:t>
            </a:r>
            <a:r>
              <a:rPr lang="pt-BR" sz="1400" dirty="0"/>
              <a:t> funcional no autismo durante a atribuição de estados mentais, principalmente nas conexões envolvendo o lobo frontal</a:t>
            </a:r>
            <a:r>
              <a:rPr lang="pt-BR" sz="1400" b="1" dirty="0"/>
              <a:t>. </a:t>
            </a:r>
            <a:endParaRPr lang="pt-BR" sz="1400" b="1" dirty="0" smtClean="0"/>
          </a:p>
          <a:p>
            <a:pPr algn="just"/>
            <a:r>
              <a:rPr lang="pt-BR" sz="1400" b="1" dirty="0" smtClean="0"/>
              <a:t>Essa </a:t>
            </a:r>
            <a:r>
              <a:rPr lang="pt-BR" sz="1400" b="1" dirty="0"/>
              <a:t>previsão é baseada</a:t>
            </a:r>
            <a:r>
              <a:rPr lang="pt-BR" sz="1400" dirty="0"/>
              <a:t> em descobertas anteriores de </a:t>
            </a:r>
            <a:r>
              <a:rPr lang="pt-BR" sz="1400" dirty="0" err="1"/>
              <a:t>subconectividade</a:t>
            </a:r>
            <a:r>
              <a:rPr lang="pt-BR" sz="1400" dirty="0"/>
              <a:t> funcional no autismo em uma ampla variedade de tarefas cognitivas (Just et al., 2007; </a:t>
            </a:r>
            <a:r>
              <a:rPr lang="pt-BR" sz="1400" dirty="0" err="1"/>
              <a:t>Kana</a:t>
            </a:r>
            <a:r>
              <a:rPr lang="pt-BR" sz="1400" dirty="0"/>
              <a:t> et al., 2006; Castelli et al., 2002). </a:t>
            </a:r>
            <a:endParaRPr lang="pt-BR" sz="1400" dirty="0" smtClean="0"/>
          </a:p>
          <a:p>
            <a:pPr algn="just"/>
            <a:r>
              <a:rPr lang="pt-BR" sz="1400" dirty="0" smtClean="0"/>
              <a:t>A </a:t>
            </a:r>
            <a:r>
              <a:rPr lang="pt-BR" sz="1400" dirty="0"/>
              <a:t>previsão de </a:t>
            </a:r>
            <a:r>
              <a:rPr lang="pt-BR" sz="1400" dirty="0" err="1"/>
              <a:t>subconectividade</a:t>
            </a:r>
            <a:r>
              <a:rPr lang="pt-BR" sz="1400" dirty="0"/>
              <a:t> também é baseada em evidências de estudos de imagem cerebral estrutural que indicam anormalidades </a:t>
            </a:r>
            <a:r>
              <a:rPr lang="pt-BR" sz="1400" dirty="0"/>
              <a:t>da substância </a:t>
            </a:r>
            <a:r>
              <a:rPr lang="pt-BR" sz="1400" dirty="0" smtClean="0"/>
              <a:t>branca no autismo, substância essa que </a:t>
            </a:r>
            <a:r>
              <a:rPr lang="pt-BR" sz="1400" dirty="0"/>
              <a:t>fornece os canais de comunicação entre áreas cerebrais (Herbert et al., 2003, 2004; Keller, </a:t>
            </a:r>
            <a:r>
              <a:rPr lang="pt-BR" sz="1400" dirty="0" err="1"/>
              <a:t>Kana</a:t>
            </a:r>
            <a:r>
              <a:rPr lang="pt-BR" sz="1400" dirty="0"/>
              <a:t>, &amp; Just, 2007; </a:t>
            </a:r>
            <a:r>
              <a:rPr lang="pt-BR" sz="1400" dirty="0" err="1"/>
              <a:t>Barnea-Goraly</a:t>
            </a:r>
            <a:r>
              <a:rPr lang="pt-BR" sz="1400" dirty="0"/>
              <a:t> et al., 2004). </a:t>
            </a:r>
          </a:p>
          <a:p>
            <a:pPr algn="just"/>
            <a:endParaRPr lang="pt-BR" sz="1400" dirty="0"/>
          </a:p>
          <a:p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11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Métodos/Participantes</a:t>
            </a: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Doze indivíduos adultos com autismo, de alto funcionamento (idade média de 24,6 anos) e 12 participantes de controle (idade média de 24,4 anos) foram incluídos nas análises (QI total e verbal pontuações de 75 ou mais). Os participantes foram combinados com base na idade e QI. </a:t>
            </a: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9</a:t>
            </a:fld>
            <a:endParaRPr lang="pt-BR"/>
          </a:p>
        </p:txBody>
      </p:sp>
      <p:pic>
        <p:nvPicPr>
          <p:cNvPr id="5" name="Imagem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1" t="24963" r="15696" b="49809"/>
          <a:stretch/>
        </p:blipFill>
        <p:spPr bwMode="auto">
          <a:xfrm>
            <a:off x="611560" y="2572156"/>
            <a:ext cx="6552728" cy="25696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44329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419622"/>
            <a:ext cx="6009600" cy="857400"/>
          </a:xfrm>
        </p:spPr>
        <p:txBody>
          <a:bodyPr/>
          <a:lstStyle/>
          <a:p>
            <a:r>
              <a:rPr lang="pt-BR" b="1" dirty="0" smtClean="0"/>
              <a:t>Método/participantes</a:t>
            </a:r>
            <a:r>
              <a:rPr lang="pt-BR" b="1" dirty="0"/>
              <a:t/>
            </a:r>
            <a:br>
              <a:rPr lang="pt-BR" b="1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7544" y="1707654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Os critérios de exclusão para os candidatos a participantes autistas foram baseados na história e exame neurológico e análise cromossômica. </a:t>
            </a:r>
          </a:p>
          <a:p>
            <a:pPr algn="just"/>
            <a:r>
              <a:rPr lang="pt-BR" sz="1400" dirty="0"/>
              <a:t>Os participantes </a:t>
            </a:r>
            <a:r>
              <a:rPr lang="pt-BR" sz="1400" dirty="0" smtClean="0"/>
              <a:t>do grupo </a:t>
            </a:r>
            <a:r>
              <a:rPr lang="pt-BR" sz="1400" dirty="0"/>
              <a:t>controle eram voluntários saudáveis, recrutados para combinar </a:t>
            </a:r>
            <a:r>
              <a:rPr lang="pt-BR" sz="1400" dirty="0" smtClean="0"/>
              <a:t>com os </a:t>
            </a:r>
            <a:r>
              <a:rPr lang="pt-BR" sz="1400" dirty="0"/>
              <a:t>participantes com autismo em idade, QI completo, sexo, raça e status socioeconômico da família de origem, conforme medido pelo método </a:t>
            </a:r>
            <a:r>
              <a:rPr lang="pt-BR" sz="1400" dirty="0" err="1"/>
              <a:t>Hollingshead</a:t>
            </a:r>
            <a:r>
              <a:rPr lang="pt-BR" sz="1400" dirty="0"/>
              <a:t>. </a:t>
            </a:r>
          </a:p>
          <a:p>
            <a:pPr algn="just"/>
            <a:r>
              <a:rPr lang="pt-BR" sz="1400" dirty="0"/>
              <a:t>Os critérios de exclusão, avaliados por meio desses procedimentos, incluíam distúrbios psiquiátricos e neurológicos atuais ou passados, lesão no nascimento, atraso no desenvolvimento, problemas escolares, lesão cerebral adquirida, dificuldades de aprendizagem e distúrbios médicos com implicações para o sistema nervoso central ou aqueles que requerem medicação regular.</a:t>
            </a:r>
          </a:p>
          <a:p>
            <a:pPr algn="just"/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37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059582"/>
            <a:ext cx="6009600" cy="857400"/>
          </a:xfrm>
        </p:spPr>
        <p:txBody>
          <a:bodyPr/>
          <a:lstStyle/>
          <a:p>
            <a:r>
              <a:rPr lang="pt-BR" b="1" dirty="0" smtClean="0"/>
              <a:t>Paradigma experimental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326" y="1707654"/>
            <a:ext cx="7068954" cy="3255600"/>
          </a:xfrm>
        </p:spPr>
        <p:txBody>
          <a:bodyPr/>
          <a:lstStyle/>
          <a:p>
            <a:pPr algn="just"/>
            <a:r>
              <a:rPr lang="pt-BR" sz="1400" dirty="0"/>
              <a:t>Este experimento comparou participantes </a:t>
            </a:r>
            <a:r>
              <a:rPr lang="pt-BR" sz="1400" dirty="0" smtClean="0"/>
              <a:t>do grupo </a:t>
            </a:r>
            <a:r>
              <a:rPr lang="pt-BR" sz="1400" dirty="0"/>
              <a:t>controle e participantes com autismo na atribuição de estados mentais ao movimento de figuras geométricas. Todas as animações apresentavam dois ''personagens''* um grande triângulo vermelho e um pequeno triângulo azul* movendo-se sobre um fundo branco emoldurado </a:t>
            </a:r>
            <a:r>
              <a:rPr lang="pt-BR" sz="1400" b="1" dirty="0"/>
              <a:t>Três tipos de animação foram utilizados neste estudo: o </a:t>
            </a:r>
            <a:r>
              <a:rPr lang="pt-BR" sz="1400" b="1" dirty="0" err="1"/>
              <a:t>ToM</a:t>
            </a:r>
            <a:r>
              <a:rPr lang="pt-BR" sz="1400" b="1" dirty="0"/>
              <a:t>, o </a:t>
            </a:r>
            <a:r>
              <a:rPr lang="pt-BR" sz="1400" b="1" dirty="0" err="1"/>
              <a:t>Goal-Directed</a:t>
            </a:r>
            <a:r>
              <a:rPr lang="pt-BR" sz="1400" b="1" dirty="0"/>
              <a:t> (GD) e o </a:t>
            </a:r>
            <a:r>
              <a:rPr lang="pt-BR" sz="1400" b="1" dirty="0" err="1"/>
              <a:t>Random</a:t>
            </a:r>
            <a:r>
              <a:rPr lang="pt-BR" sz="1400" b="1" dirty="0"/>
              <a:t> (RD) formaram três condições experimentais. </a:t>
            </a:r>
            <a:endParaRPr lang="pt-BR" sz="1400" dirty="0" smtClean="0"/>
          </a:p>
          <a:p>
            <a:pPr algn="just"/>
            <a:r>
              <a:rPr lang="pt-BR" sz="1400" dirty="0"/>
              <a:t>Na condição </a:t>
            </a:r>
            <a:r>
              <a:rPr lang="pt-BR" sz="1400" dirty="0" err="1"/>
              <a:t>ToM</a:t>
            </a:r>
            <a:r>
              <a:rPr lang="pt-BR" sz="1400" dirty="0"/>
              <a:t>, as figuras geométricas se engajaram com ação/interação intencional envolvendo pensamentos e sentimentos. Na condição GD, as figuras geométricas interagem umas com as outras em um nível proposital </a:t>
            </a:r>
            <a:r>
              <a:rPr lang="pt-BR" sz="1400" dirty="0" smtClean="0"/>
              <a:t>simples</a:t>
            </a:r>
          </a:p>
          <a:p>
            <a:pPr algn="just"/>
            <a:r>
              <a:rPr lang="pt-BR" sz="1400" dirty="0"/>
              <a:t>Já na condição RD, as figuras geométricas não se engajaram umas com as outras</a:t>
            </a:r>
            <a:r>
              <a:rPr lang="pt-BR" sz="1400" dirty="0" smtClean="0"/>
              <a:t>.</a:t>
            </a:r>
          </a:p>
          <a:p>
            <a:pPr algn="just"/>
            <a:endParaRPr lang="pt-BR" sz="1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1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059582"/>
            <a:ext cx="6009600" cy="857400"/>
          </a:xfrm>
        </p:spPr>
        <p:txBody>
          <a:bodyPr/>
          <a:lstStyle/>
          <a:p>
            <a:r>
              <a:rPr lang="pt-BR" b="1" dirty="0" smtClean="0"/>
              <a:t>Paradigma experimental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326" y="1707654"/>
            <a:ext cx="7068954" cy="3255600"/>
          </a:xfrm>
        </p:spPr>
        <p:txBody>
          <a:bodyPr/>
          <a:lstStyle/>
          <a:p>
            <a:pPr algn="just"/>
            <a:r>
              <a:rPr lang="pt-BR" sz="1400" dirty="0"/>
              <a:t>Houve três tentativas de estímulos </a:t>
            </a:r>
            <a:r>
              <a:rPr lang="pt-BR" sz="1400" dirty="0" err="1"/>
              <a:t>ToM</a:t>
            </a:r>
            <a:r>
              <a:rPr lang="pt-BR" sz="1400" dirty="0"/>
              <a:t>, GD e RD, cada tentativa contendo uma animação. As características visuais básicas representadas nos três tipos de animações foram semelhantes em termos de </a:t>
            </a:r>
            <a:r>
              <a:rPr lang="pt-BR" sz="1400" b="1" dirty="0"/>
              <a:t>forma</a:t>
            </a:r>
            <a:r>
              <a:rPr lang="pt-BR" sz="1400" dirty="0"/>
              <a:t>, </a:t>
            </a:r>
            <a:r>
              <a:rPr lang="pt-BR" sz="1400" b="1" dirty="0"/>
              <a:t>velocidade geral de movimento</a:t>
            </a:r>
            <a:r>
              <a:rPr lang="pt-BR" sz="1400" dirty="0"/>
              <a:t>, </a:t>
            </a:r>
            <a:r>
              <a:rPr lang="pt-BR" sz="1400" b="1" dirty="0"/>
              <a:t>mudanças de orientação</a:t>
            </a:r>
            <a:r>
              <a:rPr lang="pt-BR" sz="1400" dirty="0"/>
              <a:t> e </a:t>
            </a:r>
            <a:r>
              <a:rPr lang="pt-BR" sz="1400" b="1" dirty="0"/>
              <a:t>duração total</a:t>
            </a:r>
            <a:r>
              <a:rPr lang="pt-BR" sz="1400" dirty="0"/>
              <a:t> (</a:t>
            </a:r>
            <a:r>
              <a:rPr lang="pt-BR" sz="1400" b="1" dirty="0"/>
              <a:t>entre 26 e 47 s</a:t>
            </a:r>
            <a:r>
              <a:rPr lang="pt-BR" sz="1400" dirty="0"/>
              <a:t>). </a:t>
            </a:r>
          </a:p>
          <a:p>
            <a:pPr algn="just"/>
            <a:r>
              <a:rPr lang="pt-BR" sz="1400" dirty="0"/>
              <a:t>Após a apresentação de cada animação, quatro palavras foram apresentadas na tela, e os participantes foram solicitados a fazer um julgamento de escolha forçada sobre qual das palavras melhor descrevia a ação retratada em cada animação. </a:t>
            </a:r>
          </a:p>
          <a:p>
            <a:pPr algn="just"/>
            <a:r>
              <a:rPr lang="pt-BR" sz="1400" dirty="0"/>
              <a:t>A resposta correta era sempre uma descrição precisa da </a:t>
            </a:r>
            <a:r>
              <a:rPr lang="pt-BR" sz="1400" dirty="0" smtClean="0"/>
              <a:t>animação</a:t>
            </a:r>
          </a:p>
          <a:p>
            <a:pPr algn="just"/>
            <a:r>
              <a:rPr lang="pt-BR" sz="1400" dirty="0"/>
              <a:t>Outra alternativa de resposta era uma descrição imprecisa da animação, mas da categoria apropriada</a:t>
            </a: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13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059582"/>
            <a:ext cx="6009600" cy="857400"/>
          </a:xfrm>
        </p:spPr>
        <p:txBody>
          <a:bodyPr/>
          <a:lstStyle/>
          <a:p>
            <a:r>
              <a:rPr lang="pt-BR" b="1" dirty="0" smtClean="0"/>
              <a:t>Paradigma experimental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19" y="1563638"/>
            <a:ext cx="7068954" cy="3255600"/>
          </a:xfrm>
        </p:spPr>
        <p:txBody>
          <a:bodyPr/>
          <a:lstStyle/>
          <a:p>
            <a:pPr algn="just"/>
            <a:r>
              <a:rPr lang="pt-BR" sz="1400" dirty="0"/>
              <a:t>As outras duas respostas eram descrições imprecisas da animação que poderiam ser aplicadas a animações nas outras duas </a:t>
            </a:r>
            <a:r>
              <a:rPr lang="pt-BR" sz="1400" dirty="0" smtClean="0"/>
              <a:t>condições. </a:t>
            </a:r>
            <a:endParaRPr lang="pt-BR" sz="1400" dirty="0"/>
          </a:p>
          <a:p>
            <a:pPr algn="just"/>
            <a:r>
              <a:rPr lang="pt-BR" sz="1400" dirty="0"/>
              <a:t>Os participantes deram suas respostas usando dois mouses de dois botões, um em cada mão. Cada botão correspondia a uma das quatro respostas de múltipla escolha. As respostas foram aceitas por 15 s a partir do final de cada animação. A apresentação de cada animação constituiu um evento separado em o desenho experimental. As animações foram apresentadas em blocos de três, um de cada condição, com uma separação de 6 s entre as tentativas dentro de um bloco.</a:t>
            </a:r>
          </a:p>
          <a:p>
            <a:pPr algn="just"/>
            <a:r>
              <a:rPr lang="pt-BR" sz="1400" dirty="0"/>
              <a:t>Antes de testar no scanner os participantes estavam familiarizados com a tarefa usando um exemplo de cada uma das três condições que não foi apresentado novamente durante o estudo de </a:t>
            </a:r>
            <a:r>
              <a:rPr lang="pt-BR" sz="1400" dirty="0" err="1"/>
              <a:t>fMRI</a:t>
            </a:r>
            <a:r>
              <a:rPr lang="pt-BR" sz="1400" dirty="0"/>
              <a:t>. </a:t>
            </a: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142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059582"/>
            <a:ext cx="6009600" cy="857400"/>
          </a:xfrm>
        </p:spPr>
        <p:txBody>
          <a:bodyPr/>
          <a:lstStyle/>
          <a:p>
            <a:r>
              <a:rPr lang="pt-BR" b="1" dirty="0" smtClean="0"/>
              <a:t>Comparação dos grupos de participantes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7504" y="1779662"/>
            <a:ext cx="6780922" cy="3096344"/>
          </a:xfrm>
        </p:spPr>
        <p:txBody>
          <a:bodyPr/>
          <a:lstStyle/>
          <a:p>
            <a:pPr algn="just"/>
            <a:r>
              <a:rPr lang="pt-BR" sz="1400" dirty="0"/>
              <a:t>Para comparar os grupos participantes em termos </a:t>
            </a:r>
            <a:r>
              <a:rPr lang="pt-BR" sz="1400" dirty="0" smtClean="0"/>
              <a:t>de </a:t>
            </a:r>
            <a:r>
              <a:rPr lang="pt-BR" sz="1400" dirty="0"/>
              <a:t>distribuição de </a:t>
            </a:r>
            <a:r>
              <a:rPr lang="pt-BR" sz="1400" dirty="0" smtClean="0"/>
              <a:t>ativação foram analisados os dados. </a:t>
            </a:r>
            <a:r>
              <a:rPr lang="pt-BR" sz="1400" dirty="0"/>
              <a:t>A filtragem passa-alta (</a:t>
            </a:r>
            <a:r>
              <a:rPr lang="pt-BR" sz="1400" b="1" dirty="0"/>
              <a:t>é um tipo de circuito que permite a alta frequência e bloqueia o fluxo de baixa frequência através dele)</a:t>
            </a:r>
            <a:r>
              <a:rPr lang="pt-BR" sz="1400" dirty="0"/>
              <a:t> e o dimensionamento global foram realizados nos dados de cada participante. A análise estatística foi realizada em dados individuais e de grupo usando o modelo linear geral. Análises dos grupos foram realizadas usando um modelo de efeitos aleatórios. </a:t>
            </a:r>
          </a:p>
          <a:p>
            <a:pPr algn="just"/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739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059582"/>
            <a:ext cx="6009600" cy="857400"/>
          </a:xfrm>
        </p:spPr>
        <p:txBody>
          <a:bodyPr/>
          <a:lstStyle/>
          <a:p>
            <a:r>
              <a:rPr lang="pt-BR" b="1" dirty="0" smtClean="0"/>
              <a:t>Conectividade funcional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1707654"/>
            <a:ext cx="6780922" cy="3096344"/>
          </a:xfrm>
        </p:spPr>
        <p:txBody>
          <a:bodyPr/>
          <a:lstStyle/>
          <a:p>
            <a:pPr algn="just"/>
            <a:r>
              <a:rPr lang="pt-BR" sz="1400" dirty="0"/>
              <a:t>A conectividade funcional foi computada </a:t>
            </a:r>
            <a:r>
              <a:rPr lang="pt-BR" sz="1400" dirty="0" smtClean="0"/>
              <a:t>. </a:t>
            </a:r>
            <a:r>
              <a:rPr lang="pt-BR" sz="1400" dirty="0"/>
              <a:t>como uma correlação entre o curso de tempo médio do sinal em </a:t>
            </a:r>
            <a:r>
              <a:rPr lang="pt-BR" sz="1400" dirty="0" smtClean="0"/>
              <a:t>intensidade de </a:t>
            </a:r>
            <a:r>
              <a:rPr lang="pt-BR" sz="1400" dirty="0"/>
              <a:t>todos os </a:t>
            </a:r>
            <a:r>
              <a:rPr lang="pt-BR" sz="1400" dirty="0" err="1"/>
              <a:t>voxels</a:t>
            </a:r>
            <a:r>
              <a:rPr lang="pt-BR" sz="1400" dirty="0"/>
              <a:t> ativados em cada membro de um par de </a:t>
            </a:r>
            <a:r>
              <a:rPr lang="pt-BR" sz="1400" dirty="0" err="1"/>
              <a:t>ROIs</a:t>
            </a:r>
            <a:r>
              <a:rPr lang="pt-BR" sz="1400" dirty="0"/>
              <a:t>. Quinze </a:t>
            </a:r>
            <a:r>
              <a:rPr lang="pt-BR" sz="1400" dirty="0" err="1"/>
              <a:t>ROIs</a:t>
            </a:r>
            <a:r>
              <a:rPr lang="pt-BR" sz="1400" dirty="0"/>
              <a:t> funcionais foram definidas para englobar os principais agrupamentos de ativação no mapa de ativação de grupo para cada grupo. </a:t>
            </a:r>
            <a:r>
              <a:rPr lang="pt-BR" sz="1400" dirty="0" smtClean="0"/>
              <a:t> </a:t>
            </a:r>
          </a:p>
          <a:p>
            <a:pPr algn="just"/>
            <a:r>
              <a:rPr lang="pt-BR" sz="1400" dirty="0"/>
              <a:t>Foram atribuídos rótulos para esses 15 </a:t>
            </a:r>
            <a:r>
              <a:rPr lang="pt-BR" sz="1400" dirty="0" err="1"/>
              <a:t>ROIs</a:t>
            </a:r>
            <a:r>
              <a:rPr lang="pt-BR" sz="1400" dirty="0"/>
              <a:t> :</a:t>
            </a:r>
          </a:p>
          <a:p>
            <a:pPr algn="just"/>
            <a:r>
              <a:rPr lang="pt-BR" sz="1400" dirty="0"/>
              <a:t>O</a:t>
            </a:r>
            <a:r>
              <a:rPr lang="pt-BR" sz="1400" dirty="0" smtClean="0"/>
              <a:t> </a:t>
            </a:r>
            <a:r>
              <a:rPr lang="pt-BR" sz="1400" dirty="0"/>
              <a:t>giro frontal medial </a:t>
            </a:r>
            <a:r>
              <a:rPr lang="pt-BR" sz="1400" dirty="0" smtClean="0"/>
              <a:t>superior, </a:t>
            </a:r>
            <a:r>
              <a:rPr lang="pt-BR" sz="1400" dirty="0"/>
              <a:t>córtex frontal orbital inferior esquerdo e direito </a:t>
            </a:r>
            <a:r>
              <a:rPr lang="pt-BR" sz="1400" dirty="0" smtClean="0"/>
              <a:t>e, </a:t>
            </a:r>
            <a:r>
              <a:rPr lang="pt-BR" sz="1400" dirty="0"/>
              <a:t>giro </a:t>
            </a:r>
            <a:r>
              <a:rPr lang="pt-BR" sz="1400" dirty="0" err="1"/>
              <a:t>pré</a:t>
            </a:r>
            <a:r>
              <a:rPr lang="pt-BR" sz="1400" dirty="0"/>
              <a:t>-central </a:t>
            </a:r>
            <a:r>
              <a:rPr lang="pt-BR" sz="1400" dirty="0" smtClean="0"/>
              <a:t>esquerdo, </a:t>
            </a:r>
            <a:r>
              <a:rPr lang="pt-BR" sz="1400" dirty="0"/>
              <a:t>giro frontal inferior </a:t>
            </a:r>
            <a:r>
              <a:rPr lang="pt-BR" sz="1400" dirty="0" smtClean="0"/>
              <a:t>direito, </a:t>
            </a:r>
            <a:r>
              <a:rPr lang="pt-BR" sz="1400" dirty="0"/>
              <a:t>lobos parietais inferiores esquerdo e </a:t>
            </a:r>
            <a:r>
              <a:rPr lang="pt-BR" sz="1400" dirty="0" smtClean="0"/>
              <a:t>direito, </a:t>
            </a:r>
            <a:r>
              <a:rPr lang="pt-BR" sz="1400" dirty="0"/>
              <a:t>lobos parietais superiores esquerdo e </a:t>
            </a:r>
            <a:r>
              <a:rPr lang="pt-BR" sz="1400" dirty="0" smtClean="0"/>
              <a:t>direito, </a:t>
            </a:r>
            <a:r>
              <a:rPr lang="pt-BR" sz="1400" dirty="0"/>
              <a:t>giro temporal médio direito (RMTG), giro temporal superior </a:t>
            </a:r>
            <a:r>
              <a:rPr lang="pt-BR" sz="1400" dirty="0" smtClean="0"/>
              <a:t>direito, </a:t>
            </a:r>
            <a:r>
              <a:rPr lang="pt-BR" sz="1400" dirty="0"/>
              <a:t>giro fusiforme esquerdo e direito </a:t>
            </a:r>
            <a:r>
              <a:rPr lang="pt-BR" sz="1400" dirty="0" smtClean="0"/>
              <a:t>e giro occipital </a:t>
            </a:r>
            <a:r>
              <a:rPr lang="pt-BR" sz="1400" dirty="0"/>
              <a:t>inferior esquerdo e </a:t>
            </a:r>
            <a:r>
              <a:rPr lang="pt-BR" sz="1400" dirty="0" smtClean="0"/>
              <a:t>direito.</a:t>
            </a: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53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059582"/>
            <a:ext cx="6009600" cy="857400"/>
          </a:xfrm>
        </p:spPr>
        <p:txBody>
          <a:bodyPr/>
          <a:lstStyle/>
          <a:p>
            <a:r>
              <a:rPr lang="pt-BR" b="1" dirty="0" smtClean="0"/>
              <a:t>Resultados/Visão geral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1491630"/>
            <a:ext cx="6780922" cy="3096344"/>
          </a:xfrm>
        </p:spPr>
        <p:txBody>
          <a:bodyPr/>
          <a:lstStyle/>
          <a:p>
            <a:pPr algn="just"/>
            <a:r>
              <a:rPr lang="pt-BR" sz="1400" dirty="0"/>
              <a:t>(1) mostrou conectividade funcional reduzida dentro da rede </a:t>
            </a:r>
            <a:r>
              <a:rPr lang="pt-BR" sz="1400" dirty="0" err="1"/>
              <a:t>ToM</a:t>
            </a:r>
            <a:r>
              <a:rPr lang="pt-BR" sz="1400" dirty="0"/>
              <a:t>, e nas conexões entre o lobo frontal e mais regiões posteriores </a:t>
            </a:r>
            <a:r>
              <a:rPr lang="pt-BR" sz="1400" dirty="0" smtClean="0"/>
              <a:t>(de </a:t>
            </a:r>
            <a:r>
              <a:rPr lang="pt-BR" sz="1400" dirty="0"/>
              <a:t>acordo com teste estudo, esta foi a primeira descoberta ligando o processamento de </a:t>
            </a:r>
            <a:r>
              <a:rPr lang="pt-BR" sz="1400" dirty="0" err="1"/>
              <a:t>ToM</a:t>
            </a:r>
            <a:r>
              <a:rPr lang="pt-BR" sz="1400" dirty="0"/>
              <a:t> no autismo a  sincronização reduzida de ativação entre áreas cerebrais relevantes); </a:t>
            </a:r>
          </a:p>
          <a:p>
            <a:pPr algn="just"/>
            <a:r>
              <a:rPr lang="pt-BR" sz="1400" dirty="0"/>
              <a:t>(2) apresentaram níveis reduzidos de ativação cerebral nos componentes frontais da a rede </a:t>
            </a:r>
            <a:r>
              <a:rPr lang="pt-BR" sz="1400" dirty="0" err="1"/>
              <a:t>ToM</a:t>
            </a:r>
            <a:r>
              <a:rPr lang="pt-BR" sz="1400" dirty="0"/>
              <a:t> (córtex pré-frontal medial, córtex cingulado anterior e córtex </a:t>
            </a:r>
            <a:r>
              <a:rPr lang="pt-BR" sz="1400" dirty="0" err="1" smtClean="0"/>
              <a:t>orbitofrontal</a:t>
            </a:r>
            <a:r>
              <a:rPr lang="pt-BR" sz="1400" dirty="0" smtClean="0"/>
              <a:t>); </a:t>
            </a:r>
            <a:endParaRPr lang="pt-BR" sz="1400" dirty="0"/>
          </a:p>
          <a:p>
            <a:pPr algn="just"/>
            <a:r>
              <a:rPr lang="pt-BR" sz="1400" dirty="0"/>
              <a:t>(3) mostrou uma correlação positiva entre capacidade de </a:t>
            </a:r>
            <a:r>
              <a:rPr lang="pt-BR" sz="1400" dirty="0" err="1"/>
              <a:t>ToM</a:t>
            </a:r>
            <a:r>
              <a:rPr lang="pt-BR" sz="1400" dirty="0"/>
              <a:t> (medida </a:t>
            </a:r>
            <a:r>
              <a:rPr lang="pt-BR" sz="1400" dirty="0" err="1"/>
              <a:t>psicometricamente</a:t>
            </a:r>
            <a:r>
              <a:rPr lang="pt-BR" sz="1400" dirty="0"/>
              <a:t>) e a ativação no giro temporal superior direito;  </a:t>
            </a:r>
          </a:p>
          <a:p>
            <a:pPr algn="just"/>
            <a:r>
              <a:rPr lang="pt-BR" sz="1400" dirty="0"/>
              <a:t>(4) mostrou uma área sagital mediana menor do </a:t>
            </a:r>
            <a:r>
              <a:rPr lang="pt-BR" sz="1400" dirty="0" err="1"/>
              <a:t>rostro</a:t>
            </a:r>
            <a:r>
              <a:rPr lang="pt-BR" sz="1400" dirty="0"/>
              <a:t> do corpo caloso do que </a:t>
            </a:r>
            <a:r>
              <a:rPr lang="pt-BR" sz="1400" dirty="0" smtClean="0"/>
              <a:t>nos participantes  do grupo controle. </a:t>
            </a:r>
            <a:endParaRPr lang="pt-BR" sz="1400" dirty="0"/>
          </a:p>
          <a:p>
            <a:pPr marL="139700" indent="0" algn="just">
              <a:buNone/>
            </a:pP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12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Resultados comportamentais</a:t>
            </a: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Os resultados comportamentais relatados aqui são baseados em desempenho na tarefa de </a:t>
            </a:r>
            <a:r>
              <a:rPr lang="pt-BR" sz="1400" dirty="0" err="1"/>
              <a:t>fMRI</a:t>
            </a:r>
            <a:r>
              <a:rPr lang="pt-BR" sz="1400" dirty="0"/>
              <a:t>. Os participantes com autismo e os do grupo de controle tiveram desempenho semelhante. Não houve diferença estatisticamente confiável entre os grupos de autismo e controle em qualquer tempo de </a:t>
            </a:r>
            <a:r>
              <a:rPr lang="pt-BR" sz="1400" dirty="0" smtClean="0"/>
              <a:t>reação. </a:t>
            </a:r>
            <a:r>
              <a:rPr lang="pt-BR" sz="1400" dirty="0"/>
              <a:t>Houve um efeito de condição geral, de modo que a condição </a:t>
            </a:r>
            <a:r>
              <a:rPr lang="pt-BR" sz="1400" dirty="0" err="1"/>
              <a:t>ToM</a:t>
            </a:r>
            <a:r>
              <a:rPr lang="pt-BR" sz="1400" dirty="0"/>
              <a:t> mostrou tempos de reação significativamente mais longos, e significativamente </a:t>
            </a:r>
            <a:r>
              <a:rPr lang="pt-BR" sz="1400" dirty="0" smtClean="0"/>
              <a:t>maiores  </a:t>
            </a:r>
            <a:r>
              <a:rPr lang="pt-BR" sz="1400" dirty="0"/>
              <a:t>taxas de erro para o grupo com autismo. </a:t>
            </a:r>
          </a:p>
          <a:p>
            <a:pPr algn="just"/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963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915566"/>
            <a:ext cx="6009600" cy="857400"/>
          </a:xfrm>
        </p:spPr>
        <p:txBody>
          <a:bodyPr/>
          <a:lstStyle/>
          <a:p>
            <a:r>
              <a:rPr lang="pt-BR" b="1" dirty="0" smtClean="0"/>
              <a:t>Contraste entre </a:t>
            </a:r>
            <a:r>
              <a:rPr lang="pt-BR" b="1" dirty="0" err="1" smtClean="0"/>
              <a:t>ToM</a:t>
            </a:r>
            <a:r>
              <a:rPr lang="pt-BR" b="1" dirty="0"/>
              <a:t> </a:t>
            </a:r>
            <a:r>
              <a:rPr lang="pt-BR" b="1" dirty="0" smtClean="0"/>
              <a:t>e movimento aleatório para ambos os grupos</a:t>
            </a: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5536" y="1779662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Na condição </a:t>
            </a:r>
            <a:r>
              <a:rPr lang="pt-BR" sz="1400" dirty="0" err="1"/>
              <a:t>ToM</a:t>
            </a:r>
            <a:r>
              <a:rPr lang="pt-BR" sz="1400" dirty="0"/>
              <a:t>, tanto </a:t>
            </a:r>
            <a:r>
              <a:rPr lang="pt-BR" sz="1400" dirty="0" smtClean="0"/>
              <a:t>no autismo </a:t>
            </a:r>
            <a:r>
              <a:rPr lang="pt-BR" sz="1400" dirty="0"/>
              <a:t>quanto </a:t>
            </a:r>
            <a:r>
              <a:rPr lang="pt-BR" sz="1400" dirty="0" smtClean="0"/>
              <a:t>no </a:t>
            </a:r>
            <a:r>
              <a:rPr lang="pt-BR" sz="1400" dirty="0"/>
              <a:t>grupo controle foi </a:t>
            </a:r>
            <a:r>
              <a:rPr lang="pt-BR" sz="1400" dirty="0" smtClean="0"/>
              <a:t>a verificada </a:t>
            </a:r>
            <a:r>
              <a:rPr lang="pt-BR" sz="1400" dirty="0"/>
              <a:t>ativação em regiões associadas à </a:t>
            </a:r>
            <a:r>
              <a:rPr lang="pt-BR" sz="1400" dirty="0" err="1"/>
              <a:t>ToM</a:t>
            </a:r>
            <a:r>
              <a:rPr lang="pt-BR" sz="1400" dirty="0"/>
              <a:t>, como:  giro frontal medial, giro </a:t>
            </a:r>
            <a:r>
              <a:rPr lang="pt-BR" sz="1400" dirty="0" err="1"/>
              <a:t>orbitofrontal</a:t>
            </a:r>
            <a:r>
              <a:rPr lang="pt-BR" sz="1400" dirty="0"/>
              <a:t> e </a:t>
            </a:r>
            <a:r>
              <a:rPr lang="pt-BR" sz="1400" dirty="0" smtClean="0"/>
              <a:t>giro temporal </a:t>
            </a:r>
            <a:r>
              <a:rPr lang="pt-BR" sz="1400" dirty="0"/>
              <a:t>médio </a:t>
            </a:r>
            <a:r>
              <a:rPr lang="pt-BR" sz="1400" dirty="0" smtClean="0"/>
              <a:t>direito. No </a:t>
            </a:r>
            <a:r>
              <a:rPr lang="pt-BR" sz="1400" dirty="0"/>
              <a:t>entanto, o grupo de autismo mostrou claramente menos ativação nas regiões frontais mediais em comparação com os participantes </a:t>
            </a:r>
            <a:r>
              <a:rPr lang="pt-BR" sz="1400" dirty="0" smtClean="0"/>
              <a:t>do grupo controle</a:t>
            </a:r>
            <a:r>
              <a:rPr lang="pt-BR" sz="120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301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19</a:t>
            </a:fld>
            <a:endParaRPr lang="pt-BR"/>
          </a:p>
        </p:txBody>
      </p:sp>
      <p:pic>
        <p:nvPicPr>
          <p:cNvPr id="5" name="Imagem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85" t="25722" r="17460" b="19382"/>
          <a:stretch/>
        </p:blipFill>
        <p:spPr bwMode="auto">
          <a:xfrm>
            <a:off x="0" y="781236"/>
            <a:ext cx="4272000" cy="3384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8" t="25410" r="16430" b="18754"/>
          <a:stretch/>
        </p:blipFill>
        <p:spPr bwMode="auto">
          <a:xfrm>
            <a:off x="4189444" y="655576"/>
            <a:ext cx="4954556" cy="3429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56941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755576" y="699542"/>
            <a:ext cx="6009600" cy="3255600"/>
          </a:xfrm>
        </p:spPr>
        <p:txBody>
          <a:bodyPr/>
          <a:lstStyle/>
          <a:p>
            <a:pPr marL="139700" indent="0" algn="just">
              <a:buNone/>
            </a:pPr>
            <a:r>
              <a:rPr lang="pt-BR" sz="1400" dirty="0"/>
              <a:t>Houve diferenças </a:t>
            </a:r>
            <a:r>
              <a:rPr lang="pt-BR" sz="1400" dirty="0" smtClean="0"/>
              <a:t>entre os grupos </a:t>
            </a:r>
            <a:r>
              <a:rPr lang="pt-BR" sz="1400" dirty="0"/>
              <a:t>estatisticamente confiáveis no contraste entre a condição de </a:t>
            </a:r>
            <a:r>
              <a:rPr lang="pt-BR" sz="1400" dirty="0" err="1"/>
              <a:t>ToM</a:t>
            </a:r>
            <a:r>
              <a:rPr lang="pt-BR" sz="1400" dirty="0"/>
              <a:t> e as animações aleatórias. O grupo de autismo mostrou ativação cerebral </a:t>
            </a:r>
            <a:r>
              <a:rPr lang="pt-BR" sz="1400" dirty="0" smtClean="0"/>
              <a:t>menor </a:t>
            </a:r>
            <a:r>
              <a:rPr lang="pt-BR" sz="1400" dirty="0"/>
              <a:t>em comparação </a:t>
            </a:r>
            <a:r>
              <a:rPr lang="pt-BR" sz="1400" dirty="0" smtClean="0"/>
              <a:t>com o grupo controle </a:t>
            </a:r>
            <a:r>
              <a:rPr lang="pt-BR" sz="1400" dirty="0"/>
              <a:t>em várias regiões do córtex frontal, incluindo o giro frontal medial, córtex </a:t>
            </a:r>
            <a:r>
              <a:rPr lang="pt-BR" sz="1400" dirty="0" err="1"/>
              <a:t>paracingulado</a:t>
            </a:r>
            <a:r>
              <a:rPr lang="pt-BR" sz="1400" dirty="0"/>
              <a:t> anterior, giro cingulado anterior e giro frontal orbital inferior, conforme mostrado na Figura 2. </a:t>
            </a:r>
          </a:p>
          <a:p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20</a:t>
            </a:fld>
            <a:endParaRPr lang="pt-BR"/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9" t="26037" r="20282" b="30988"/>
          <a:stretch/>
        </p:blipFill>
        <p:spPr bwMode="auto">
          <a:xfrm>
            <a:off x="1115616" y="2076160"/>
            <a:ext cx="5040560" cy="30037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867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Conectividade funcional</a:t>
            </a: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A principal hipótese sobre a conectividade funcional foi que na condição </a:t>
            </a:r>
            <a:r>
              <a:rPr lang="pt-BR" sz="1400" dirty="0" err="1"/>
              <a:t>ToM</a:t>
            </a:r>
            <a:r>
              <a:rPr lang="pt-BR" sz="1400" dirty="0"/>
              <a:t>, a sincronização seria reduzida no grupo com autismo em relação </a:t>
            </a:r>
            <a:r>
              <a:rPr lang="pt-BR" sz="1400" dirty="0" smtClean="0"/>
              <a:t>ao grupo controle </a:t>
            </a:r>
            <a:r>
              <a:rPr lang="pt-BR" sz="1400" dirty="0"/>
              <a:t>entre as áreas </a:t>
            </a:r>
            <a:r>
              <a:rPr lang="pt-BR" sz="1400" dirty="0" err="1"/>
              <a:t>ToM</a:t>
            </a:r>
            <a:r>
              <a:rPr lang="pt-BR" sz="1400" dirty="0"/>
              <a:t> frontais (frontal medial, </a:t>
            </a:r>
            <a:r>
              <a:rPr lang="pt-BR" sz="1400" dirty="0" err="1"/>
              <a:t>orbitofrontal</a:t>
            </a:r>
            <a:r>
              <a:rPr lang="pt-BR" sz="1400" dirty="0"/>
              <a:t>) e áreas </a:t>
            </a:r>
            <a:r>
              <a:rPr lang="pt-BR" sz="1400" dirty="0" err="1"/>
              <a:t>ToM</a:t>
            </a:r>
            <a:r>
              <a:rPr lang="pt-BR" sz="1400" dirty="0"/>
              <a:t> posteriores (giros temporais médio e superior direito, junção </a:t>
            </a:r>
            <a:r>
              <a:rPr lang="pt-BR" sz="1400" dirty="0" err="1"/>
              <a:t>temporoparietal</a:t>
            </a:r>
            <a:r>
              <a:rPr lang="pt-BR" sz="1400" dirty="0"/>
              <a:t>). </a:t>
            </a:r>
            <a:r>
              <a:rPr lang="pt-BR" sz="1400" dirty="0" smtClean="0"/>
              <a:t>E um </a:t>
            </a:r>
            <a:r>
              <a:rPr lang="pt-BR" sz="1400" dirty="0"/>
              <a:t>contraste planejado entre os dois grupos comparando essa conectividade funcional frontal-posterior dentro da rede </a:t>
            </a:r>
            <a:r>
              <a:rPr lang="pt-BR" sz="1400" dirty="0" err="1"/>
              <a:t>ToM</a:t>
            </a:r>
            <a:r>
              <a:rPr lang="pt-BR" sz="1400" dirty="0"/>
              <a:t> </a:t>
            </a:r>
            <a:r>
              <a:rPr lang="pt-BR" sz="1400" dirty="0" smtClean="0"/>
              <a:t>na condição </a:t>
            </a:r>
            <a:r>
              <a:rPr lang="pt-BR" sz="1400" dirty="0" err="1"/>
              <a:t>ToM</a:t>
            </a:r>
            <a:r>
              <a:rPr lang="pt-BR" sz="1400" dirty="0"/>
              <a:t> confirmou essa previsão (média de autismo 0,20; média de controle 0,48). </a:t>
            </a:r>
          </a:p>
          <a:p>
            <a:pPr algn="just"/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962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22</a:t>
            </a:fld>
            <a:endParaRPr lang="pt-BR"/>
          </a:p>
        </p:txBody>
      </p:sp>
      <p:pic>
        <p:nvPicPr>
          <p:cNvPr id="5" name="Imagem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3" t="34506" r="15696" b="21577"/>
          <a:stretch/>
        </p:blipFill>
        <p:spPr bwMode="auto">
          <a:xfrm>
            <a:off x="1259632" y="123478"/>
            <a:ext cx="6696744" cy="39399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4609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683568" y="843558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A </a:t>
            </a:r>
            <a:r>
              <a:rPr lang="pt-BR" sz="1400" dirty="0" smtClean="0"/>
              <a:t>redução da </a:t>
            </a:r>
            <a:r>
              <a:rPr lang="pt-BR" sz="1400" dirty="0"/>
              <a:t>conectividade </a:t>
            </a:r>
            <a:r>
              <a:rPr lang="pt-BR" sz="1400" dirty="0" smtClean="0"/>
              <a:t>funcional </a:t>
            </a:r>
            <a:r>
              <a:rPr lang="pt-BR" sz="1400" dirty="0"/>
              <a:t>frontal-posterior </a:t>
            </a:r>
            <a:r>
              <a:rPr lang="pt-BR" sz="1400" dirty="0" smtClean="0"/>
              <a:t>no </a:t>
            </a:r>
            <a:r>
              <a:rPr lang="pt-BR" sz="1400" dirty="0"/>
              <a:t>autismo foi previamente estabelecida em uma variedade de tarefas cognitivas e até mesmo em uma linha de base de repouso, também foram testadas a especificidade </a:t>
            </a:r>
            <a:r>
              <a:rPr lang="pt-BR" sz="1400" dirty="0" smtClean="0"/>
              <a:t>da </a:t>
            </a:r>
            <a:r>
              <a:rPr lang="pt-BR" sz="1400" dirty="0"/>
              <a:t>diferença para a exigência de </a:t>
            </a:r>
            <a:r>
              <a:rPr lang="pt-BR" sz="1400" dirty="0" smtClean="0"/>
              <a:t>processamento de </a:t>
            </a:r>
            <a:r>
              <a:rPr lang="pt-BR" sz="1400" dirty="0" err="1" smtClean="0"/>
              <a:t>ToM</a:t>
            </a:r>
            <a:r>
              <a:rPr lang="pt-BR" sz="1400" dirty="0" smtClean="0"/>
              <a:t> examinando </a:t>
            </a:r>
            <a:r>
              <a:rPr lang="pt-BR" sz="1400" dirty="0"/>
              <a:t>a conectividade funcional nas condições RD e GD. </a:t>
            </a:r>
            <a:endParaRPr lang="pt-BR" sz="1400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23</a:t>
            </a:fld>
            <a:endParaRPr lang="pt-BR"/>
          </a:p>
        </p:txBody>
      </p:sp>
      <p:pic>
        <p:nvPicPr>
          <p:cNvPr id="5" name="Imagem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9" t="26350" r="17637" b="26909"/>
          <a:stretch/>
        </p:blipFill>
        <p:spPr bwMode="auto">
          <a:xfrm>
            <a:off x="1268353" y="2092325"/>
            <a:ext cx="5324475" cy="3051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0842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3568" y="987574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A fim de caracterizar completamente os padrões de conectividade funcional envolvendo todas as regiões com ativação substancial na condição de </a:t>
            </a:r>
            <a:r>
              <a:rPr lang="pt-BR" sz="1400" dirty="0" err="1"/>
              <a:t>ToM</a:t>
            </a:r>
            <a:r>
              <a:rPr lang="pt-BR" sz="1400" dirty="0"/>
              <a:t>, uma </a:t>
            </a:r>
            <a:r>
              <a:rPr lang="pt-BR" sz="1400" dirty="0" smtClean="0"/>
              <a:t>ANOVA das </a:t>
            </a:r>
            <a:r>
              <a:rPr lang="pt-BR" sz="1400" dirty="0"/>
              <a:t>conectividades </a:t>
            </a:r>
            <a:r>
              <a:rPr lang="pt-BR" sz="1400" dirty="0" err="1"/>
              <a:t>interlobulares</a:t>
            </a:r>
            <a:r>
              <a:rPr lang="pt-BR" sz="1400" dirty="0"/>
              <a:t> e </a:t>
            </a:r>
            <a:r>
              <a:rPr lang="pt-BR" sz="1400" dirty="0" err="1" smtClean="0"/>
              <a:t>intralobulares</a:t>
            </a:r>
            <a:r>
              <a:rPr lang="pt-BR" sz="1400" dirty="0" smtClean="0"/>
              <a:t> </a:t>
            </a:r>
            <a:r>
              <a:rPr lang="pt-BR" sz="1400" dirty="0"/>
              <a:t>comparou as conectividades funcionais médias dos dois </a:t>
            </a:r>
            <a:r>
              <a:rPr lang="pt-BR" sz="1400" dirty="0" smtClean="0"/>
              <a:t>grupos dentro </a:t>
            </a:r>
            <a:r>
              <a:rPr lang="pt-BR" sz="1400" dirty="0"/>
              <a:t>de cada grupo sobre os pares de </a:t>
            </a:r>
            <a:r>
              <a:rPr lang="pt-BR" sz="1400" dirty="0" err="1"/>
              <a:t>ROIs</a:t>
            </a:r>
            <a:r>
              <a:rPr lang="pt-BR" sz="1400" dirty="0"/>
              <a:t> funcionais que estavam em diferentes lobos corticais. </a:t>
            </a:r>
          </a:p>
          <a:p>
            <a:pPr algn="just"/>
            <a:r>
              <a:rPr lang="pt-BR" sz="1400" dirty="0"/>
              <a:t>Assim, os grupos foram comparados em 10 possíveis pares (redes) dos quatro lobos (seis redes </a:t>
            </a:r>
            <a:r>
              <a:rPr lang="pt-BR" sz="1400" dirty="0" err="1"/>
              <a:t>interlobulares</a:t>
            </a:r>
            <a:r>
              <a:rPr lang="pt-BR" sz="1400" dirty="0"/>
              <a:t> e </a:t>
            </a:r>
            <a:r>
              <a:rPr lang="pt-BR" sz="1400" dirty="0" smtClean="0"/>
              <a:t>quatro </a:t>
            </a:r>
            <a:r>
              <a:rPr lang="pt-BR" sz="1400" dirty="0"/>
              <a:t>redes </a:t>
            </a:r>
            <a:r>
              <a:rPr lang="pt-BR" sz="1400" dirty="0" err="1"/>
              <a:t>intralobulares</a:t>
            </a:r>
            <a:r>
              <a:rPr lang="pt-BR" sz="1400" dirty="0"/>
              <a:t>): frontal-parietal, frontal-temporal, frontal-occipital, temporal-parietal, temporal-occipital, </a:t>
            </a:r>
            <a:r>
              <a:rPr lang="pt-BR" sz="1400" dirty="0" err="1"/>
              <a:t>parietaloccipital</a:t>
            </a:r>
            <a:r>
              <a:rPr lang="pt-BR" sz="1400" dirty="0"/>
              <a:t> , frontal-frontal, temporal-temporal, </a:t>
            </a:r>
            <a:r>
              <a:rPr lang="pt-BR" sz="1400" dirty="0" err="1"/>
              <a:t>parietalparietal</a:t>
            </a:r>
            <a:r>
              <a:rPr lang="pt-BR" sz="1400" dirty="0"/>
              <a:t> e occipital-occipital. </a:t>
            </a:r>
            <a:endParaRPr lang="pt-BR" sz="1400" dirty="0" smtClean="0"/>
          </a:p>
          <a:p>
            <a:pPr algn="just"/>
            <a:r>
              <a:rPr lang="pt-BR" sz="1400" dirty="0" smtClean="0"/>
              <a:t>Esta </a:t>
            </a:r>
            <a:r>
              <a:rPr lang="pt-BR" sz="1400" dirty="0"/>
              <a:t>ANOVA </a:t>
            </a:r>
            <a:r>
              <a:rPr lang="pt-BR" sz="1400" dirty="0" smtClean="0"/>
              <a:t>revelou que reduções </a:t>
            </a:r>
            <a:r>
              <a:rPr lang="pt-BR" sz="1400" dirty="0"/>
              <a:t>generalizadas na conectividade funcional são encontradas no autismo. </a:t>
            </a:r>
          </a:p>
          <a:p>
            <a:pPr marL="139700" indent="0" algn="just">
              <a:buNone/>
            </a:pPr>
            <a:endParaRPr lang="pt-BR" sz="1400" dirty="0" smtClean="0"/>
          </a:p>
          <a:p>
            <a:pPr algn="just"/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909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1560" y="1203598"/>
            <a:ext cx="6009600" cy="3255600"/>
          </a:xfrm>
        </p:spPr>
        <p:txBody>
          <a:bodyPr/>
          <a:lstStyle/>
          <a:p>
            <a:r>
              <a:rPr lang="pt-BR" sz="1400" dirty="0"/>
              <a:t>As médias e os efeitos principais </a:t>
            </a:r>
            <a:r>
              <a:rPr lang="pt-BR" sz="1400" dirty="0" smtClean="0"/>
              <a:t>dos grupos </a:t>
            </a:r>
            <a:r>
              <a:rPr lang="pt-BR" sz="1400" dirty="0"/>
              <a:t>são mostrados na Tabela 4. </a:t>
            </a: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25</a:t>
            </a:fld>
            <a:endParaRPr lang="pt-BR"/>
          </a:p>
        </p:txBody>
      </p:sp>
      <p:pic>
        <p:nvPicPr>
          <p:cNvPr id="5" name="Imagem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6" t="31683" r="16049" b="30674"/>
          <a:stretch/>
        </p:blipFill>
        <p:spPr bwMode="auto">
          <a:xfrm>
            <a:off x="714806" y="1730879"/>
            <a:ext cx="5904656" cy="3384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7082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627534"/>
            <a:ext cx="6009600" cy="857400"/>
          </a:xfrm>
        </p:spPr>
        <p:txBody>
          <a:bodyPr/>
          <a:lstStyle/>
          <a:p>
            <a:r>
              <a:rPr lang="pt-BR" dirty="0" smtClean="0"/>
              <a:t>Correlação entre ativação cerebral e atribuição de estados mentais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1560" y="1275606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A ativação cerebral em </a:t>
            </a:r>
            <a:r>
              <a:rPr lang="pt-BR" sz="1400" dirty="0" smtClean="0"/>
              <a:t>regiões </a:t>
            </a:r>
            <a:r>
              <a:rPr lang="pt-BR" sz="1400" dirty="0"/>
              <a:t>de interesse (o giro frontal </a:t>
            </a:r>
            <a:r>
              <a:rPr lang="pt-BR" sz="1400" dirty="0" smtClean="0"/>
              <a:t>medial, </a:t>
            </a:r>
            <a:r>
              <a:rPr lang="pt-BR" sz="1400" dirty="0"/>
              <a:t>giro posterior direito </a:t>
            </a:r>
            <a:r>
              <a:rPr lang="pt-BR" sz="1400" dirty="0" smtClean="0"/>
              <a:t>e giro </a:t>
            </a:r>
            <a:r>
              <a:rPr lang="pt-BR" sz="1400" dirty="0"/>
              <a:t>temporal superior), que estão associados com processamento de </a:t>
            </a:r>
            <a:r>
              <a:rPr lang="pt-BR" sz="1400" dirty="0" err="1"/>
              <a:t>ToM</a:t>
            </a:r>
            <a:r>
              <a:rPr lang="pt-BR" sz="1400" dirty="0"/>
              <a:t>, foi correlacionado com a pontuação </a:t>
            </a:r>
            <a:r>
              <a:rPr lang="pt-BR" sz="1400" dirty="0" smtClean="0"/>
              <a:t>de </a:t>
            </a:r>
            <a:r>
              <a:rPr lang="pt-BR" sz="1400" dirty="0" err="1"/>
              <a:t>ToM</a:t>
            </a:r>
            <a:r>
              <a:rPr lang="pt-BR" sz="1400" dirty="0"/>
              <a:t> dos participantes com autismo </a:t>
            </a:r>
            <a:r>
              <a:rPr lang="pt-BR" sz="1400" dirty="0" smtClean="0"/>
              <a:t>obtida no </a:t>
            </a:r>
            <a:r>
              <a:rPr lang="pt-BR" sz="1400" dirty="0"/>
              <a:t>Teste de histórias estranhas de </a:t>
            </a:r>
            <a:r>
              <a:rPr lang="pt-BR" sz="1400" dirty="0" err="1"/>
              <a:t>Happe</a:t>
            </a:r>
            <a:r>
              <a:rPr lang="pt-BR" sz="1400" dirty="0"/>
              <a:t> (</a:t>
            </a:r>
            <a:r>
              <a:rPr lang="pt-BR" sz="1400" dirty="0" err="1"/>
              <a:t>Happe</a:t>
            </a:r>
            <a:r>
              <a:rPr lang="pt-BR" sz="1400" dirty="0"/>
              <a:t>, 1994). A pontuação </a:t>
            </a:r>
            <a:r>
              <a:rPr lang="pt-BR" sz="1400" dirty="0" err="1"/>
              <a:t>ToM</a:t>
            </a:r>
            <a:r>
              <a:rPr lang="pt-BR" sz="1400" dirty="0"/>
              <a:t> foi correlacionada positivamente de forma confiável, com a ativação em giro temporal póstero-superior </a:t>
            </a:r>
            <a:r>
              <a:rPr lang="pt-BR" sz="1400" dirty="0" smtClean="0"/>
              <a:t>direito, como mostrado na figura 4.</a:t>
            </a: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26</a:t>
            </a:fld>
            <a:endParaRPr lang="pt-BR"/>
          </a:p>
        </p:txBody>
      </p:sp>
      <p:pic>
        <p:nvPicPr>
          <p:cNvPr id="5" name="Imagem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7" t="31370" r="17814" b="18754"/>
          <a:stretch/>
        </p:blipFill>
        <p:spPr bwMode="auto">
          <a:xfrm>
            <a:off x="2123728" y="2772713"/>
            <a:ext cx="3875534" cy="2355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6996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Tamanho do corpo caloso</a:t>
            </a: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Ao contrário de vários estudos anteriores (</a:t>
            </a:r>
            <a:r>
              <a:rPr lang="pt-BR" sz="1400" dirty="0" err="1"/>
              <a:t>Cherkassky</a:t>
            </a:r>
            <a:r>
              <a:rPr lang="pt-BR" sz="1400" dirty="0"/>
              <a:t> et al., 2006; Apenas et al., 2007; </a:t>
            </a:r>
            <a:r>
              <a:rPr lang="pt-BR" sz="1400" dirty="0" err="1"/>
              <a:t>Kana</a:t>
            </a:r>
            <a:r>
              <a:rPr lang="pt-BR" sz="1400" dirty="0"/>
              <a:t> et al., 2006), esta análise não encontrou nenhuma correlação significativa entre o tamanho de qualquer segmento do corpo caloso e a conectividade funcional entre as áreas que o segmento conecta.</a:t>
            </a:r>
          </a:p>
          <a:p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011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Discussão</a:t>
            </a: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1560" y="1347614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Como previsto, </a:t>
            </a:r>
            <a:r>
              <a:rPr lang="pt-BR" sz="1400" dirty="0" smtClean="0"/>
              <a:t>as </a:t>
            </a:r>
            <a:r>
              <a:rPr lang="pt-BR" sz="1400" dirty="0"/>
              <a:t>regiões </a:t>
            </a:r>
            <a:r>
              <a:rPr lang="pt-BR" sz="1400" dirty="0" err="1"/>
              <a:t>ToM</a:t>
            </a:r>
            <a:r>
              <a:rPr lang="pt-BR" sz="1400" dirty="0"/>
              <a:t> frontais (giro frontal medial, </a:t>
            </a:r>
            <a:r>
              <a:rPr lang="pt-BR" sz="1400" dirty="0" err="1"/>
              <a:t>paracingulado</a:t>
            </a:r>
            <a:r>
              <a:rPr lang="pt-BR" sz="1400" dirty="0"/>
              <a:t> anterior, giro frontal orbital) foram encontradas funcionalmente </a:t>
            </a:r>
            <a:r>
              <a:rPr lang="pt-BR" sz="1400" dirty="0" err="1"/>
              <a:t>subconectadas</a:t>
            </a:r>
            <a:r>
              <a:rPr lang="pt-BR" sz="1400" dirty="0"/>
              <a:t> com as regiões </a:t>
            </a:r>
            <a:r>
              <a:rPr lang="pt-BR" sz="1400" dirty="0" err="1"/>
              <a:t>ToM</a:t>
            </a:r>
            <a:r>
              <a:rPr lang="pt-BR" sz="1400" dirty="0"/>
              <a:t> posteriores (giro temporal médio e superior direito) no autismo durante a atribuição de estados mentais. </a:t>
            </a:r>
            <a:endParaRPr lang="pt-BR" sz="1400" dirty="0" smtClean="0"/>
          </a:p>
          <a:p>
            <a:pPr algn="just"/>
            <a:r>
              <a:rPr lang="pt-BR" sz="1400" dirty="0" smtClean="0"/>
              <a:t>Além </a:t>
            </a:r>
            <a:r>
              <a:rPr lang="pt-BR" sz="1400" dirty="0"/>
              <a:t>disso, foi encontrada </a:t>
            </a:r>
            <a:r>
              <a:rPr lang="pt-BR" sz="1400" dirty="0" err="1"/>
              <a:t>subconectividade</a:t>
            </a:r>
            <a:r>
              <a:rPr lang="pt-BR" sz="1400" dirty="0"/>
              <a:t> nas conexões entre o lobo frontal e outras regiões mais posteriores, e dentro dos lobos occipital e parietal. </a:t>
            </a:r>
            <a:r>
              <a:rPr lang="pt-BR" sz="1400" dirty="0" smtClean="0"/>
              <a:t>O </a:t>
            </a:r>
            <a:r>
              <a:rPr lang="pt-BR" sz="1400" dirty="0"/>
              <a:t>estudo </a:t>
            </a:r>
            <a:r>
              <a:rPr lang="pt-BR" sz="1400" dirty="0" smtClean="0"/>
              <a:t>atual fornece </a:t>
            </a:r>
            <a:r>
              <a:rPr lang="pt-BR" sz="1400" dirty="0"/>
              <a:t>novas evidências de um menor grau de sincronização </a:t>
            </a:r>
            <a:r>
              <a:rPr lang="pt-BR" sz="1400" dirty="0" smtClean="0"/>
              <a:t>entre </a:t>
            </a:r>
            <a:r>
              <a:rPr lang="pt-BR" sz="1400" dirty="0"/>
              <a:t>as áreas frontal e posterior no autismo durante a visualização dessas animações. </a:t>
            </a:r>
            <a:endParaRPr lang="pt-BR" sz="1400" dirty="0" smtClean="0"/>
          </a:p>
          <a:p>
            <a:pPr algn="just"/>
            <a:r>
              <a:rPr lang="pt-BR" sz="1400" dirty="0" smtClean="0"/>
              <a:t>As </a:t>
            </a:r>
            <a:r>
              <a:rPr lang="pt-BR" sz="1400" dirty="0"/>
              <a:t>medidas de </a:t>
            </a:r>
            <a:r>
              <a:rPr lang="pt-BR" sz="1400" dirty="0" err="1"/>
              <a:t>fMRI</a:t>
            </a:r>
            <a:r>
              <a:rPr lang="pt-BR" sz="1400" dirty="0"/>
              <a:t> fornecem detalhes que falam sobre os mecanismos subjacentes que distinguem os dois grupos, ou seja, o menor grau de sincronização e, portanto, a coordenação entre as áreas do cérebro no autismo.</a:t>
            </a:r>
          </a:p>
          <a:p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522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Discussão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Os participantes </a:t>
            </a:r>
            <a:r>
              <a:rPr lang="pt-BR" sz="1400" dirty="0" smtClean="0"/>
              <a:t>do </a:t>
            </a:r>
            <a:r>
              <a:rPr lang="pt-BR" sz="1400" dirty="0"/>
              <a:t>grupo controle mostraram um aumento na conectividade funcional nesta rede apenas ao visualizar as animações </a:t>
            </a:r>
            <a:r>
              <a:rPr lang="pt-BR" sz="1400" dirty="0" smtClean="0"/>
              <a:t>de </a:t>
            </a:r>
            <a:r>
              <a:rPr lang="pt-BR" sz="1400" dirty="0" err="1"/>
              <a:t>ToM</a:t>
            </a:r>
            <a:r>
              <a:rPr lang="pt-BR" sz="1400" dirty="0"/>
              <a:t>, sugerindo um engajamento adaptativo de processos envolvendo comunicação </a:t>
            </a:r>
            <a:r>
              <a:rPr lang="pt-BR" sz="1400" dirty="0" smtClean="0"/>
              <a:t>entre </a:t>
            </a:r>
            <a:r>
              <a:rPr lang="pt-BR" sz="1400" dirty="0"/>
              <a:t>as áreas apenas na condição em que tais processos sejam necessários. Em contraste, o grupo com autismo mostrou um aumento na conectividade funcional em relação à condição RD para ambas as condições GD e </a:t>
            </a:r>
            <a:r>
              <a:rPr lang="pt-BR" sz="1400" dirty="0" err="1"/>
              <a:t>ToM</a:t>
            </a:r>
            <a:r>
              <a:rPr lang="pt-BR" sz="1400" dirty="0"/>
              <a:t>. Esse padrão diferencial de modulação resultou no grupo com autismo mostrando </a:t>
            </a:r>
            <a:r>
              <a:rPr lang="pt-BR" sz="1400" dirty="0" err="1"/>
              <a:t>subconectividade</a:t>
            </a:r>
            <a:r>
              <a:rPr lang="pt-BR" sz="1400" dirty="0"/>
              <a:t> confiável em relação </a:t>
            </a:r>
            <a:r>
              <a:rPr lang="pt-BR" sz="1400" dirty="0" smtClean="0"/>
              <a:t>ao controle </a:t>
            </a:r>
            <a:r>
              <a:rPr lang="pt-BR" sz="1400" dirty="0"/>
              <a:t>tanto na condição RD quanto </a:t>
            </a:r>
            <a:r>
              <a:rPr lang="pt-BR" sz="1400" dirty="0" smtClean="0"/>
              <a:t>na condição </a:t>
            </a:r>
            <a:r>
              <a:rPr lang="pt-BR" sz="1400" dirty="0" err="1"/>
              <a:t>ToM</a:t>
            </a:r>
            <a:r>
              <a:rPr lang="pt-BR" sz="1400" dirty="0"/>
              <a:t>, mas não na condição GD. </a:t>
            </a: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3791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Discussão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Embora a </a:t>
            </a:r>
            <a:r>
              <a:rPr lang="pt-BR" sz="1400" dirty="0" err="1"/>
              <a:t>subconectividade</a:t>
            </a:r>
            <a:r>
              <a:rPr lang="pt-BR" sz="1400" dirty="0"/>
              <a:t> funcional no autismo seja difundida neste estudo, afetando não apenas a conectividade frontal-posterior, mas também a conectividade occipital-temporal, a faceta mais intrigante disso é que o lobo frontal parece ser o epicentro da </a:t>
            </a:r>
            <a:r>
              <a:rPr lang="pt-BR" sz="1400" dirty="0" err="1"/>
              <a:t>subconectividade</a:t>
            </a:r>
            <a:r>
              <a:rPr lang="pt-BR" sz="1400" dirty="0"/>
              <a:t>. </a:t>
            </a:r>
            <a:endParaRPr lang="pt-BR" sz="1400" dirty="0" smtClean="0"/>
          </a:p>
          <a:p>
            <a:pPr algn="just"/>
            <a:r>
              <a:rPr lang="pt-BR" sz="1400" dirty="0" smtClean="0"/>
              <a:t>Essa </a:t>
            </a:r>
            <a:r>
              <a:rPr lang="pt-BR" sz="1400" dirty="0"/>
              <a:t>observação enfatiza a significativa participação do lobo frontal e sua integração com outras áreas em uma tarefa complexa, como a atribuição de estado mental. Menor ativação em áreas frontais </a:t>
            </a:r>
            <a:r>
              <a:rPr lang="pt-BR" sz="1400" dirty="0" smtClean="0"/>
              <a:t>no </a:t>
            </a:r>
            <a:r>
              <a:rPr lang="pt-BR" sz="1400" dirty="0"/>
              <a:t>autismo tem sido </a:t>
            </a:r>
            <a:r>
              <a:rPr lang="pt-BR" sz="1400" dirty="0" smtClean="0"/>
              <a:t>encontrada </a:t>
            </a:r>
            <a:r>
              <a:rPr lang="pt-BR" sz="1400" dirty="0"/>
              <a:t>em várias funções diferentes, como compreensão da linguagem (Harris et al., 2006; Just et al., 2004), </a:t>
            </a:r>
            <a:r>
              <a:rPr lang="pt-BR" sz="1400" dirty="0" smtClean="0"/>
              <a:t>memória verbal de trabalho (</a:t>
            </a:r>
            <a:r>
              <a:rPr lang="pt-BR" sz="1400" dirty="0" err="1"/>
              <a:t>Koshino</a:t>
            </a:r>
            <a:r>
              <a:rPr lang="pt-BR" sz="1400" dirty="0"/>
              <a:t> et al., 2005), memória de trabalho facial (</a:t>
            </a:r>
            <a:r>
              <a:rPr lang="pt-BR" sz="1400" dirty="0" err="1"/>
              <a:t>Koshino</a:t>
            </a:r>
            <a:r>
              <a:rPr lang="pt-BR" sz="1400" dirty="0"/>
              <a:t> et al., 2008), processamento </a:t>
            </a:r>
            <a:r>
              <a:rPr lang="pt-BR" sz="1400" dirty="0" err="1"/>
              <a:t>visuoespacial</a:t>
            </a:r>
            <a:r>
              <a:rPr lang="pt-BR" sz="1400" dirty="0"/>
              <a:t> (</a:t>
            </a:r>
            <a:r>
              <a:rPr lang="pt-BR" sz="1400" dirty="0" err="1"/>
              <a:t>Ring</a:t>
            </a:r>
            <a:r>
              <a:rPr lang="pt-BR" sz="1400" dirty="0"/>
              <a:t> et al., 1999) e compreensão das emoções dos outros (</a:t>
            </a:r>
            <a:r>
              <a:rPr lang="pt-BR" sz="1400" dirty="0" err="1"/>
              <a:t>Dapretto</a:t>
            </a:r>
            <a:r>
              <a:rPr lang="pt-BR" sz="1400" dirty="0"/>
              <a:t> et al., 2006). </a:t>
            </a:r>
          </a:p>
          <a:p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401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Rede da Teoria da Mente no autismo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1560" y="1347614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Embora o presente estudo não consiga distinguir se a ativação frontal reduzida no autismo é uma causa ou uma consequência da comunicação reduzida entre as áreas frontal e posterior da </a:t>
            </a:r>
            <a:r>
              <a:rPr lang="pt-BR" sz="1400" dirty="0" err="1"/>
              <a:t>ToM</a:t>
            </a:r>
            <a:r>
              <a:rPr lang="pt-BR" sz="1400" dirty="0"/>
              <a:t>, a ativação reduzida não é uma pré-condição necessária para a conectividade.</a:t>
            </a:r>
          </a:p>
          <a:p>
            <a:pPr algn="just"/>
            <a:r>
              <a:rPr lang="pt-BR" sz="1400" dirty="0"/>
              <a:t>Anormalidades na substância branca também foram encontradas no autismo, incluindo volume de substância branca frontal e parietal significativamente maior (</a:t>
            </a:r>
            <a:r>
              <a:rPr lang="pt-BR" sz="1400" dirty="0" err="1"/>
              <a:t>Carper</a:t>
            </a:r>
            <a:r>
              <a:rPr lang="pt-BR" sz="1400" dirty="0"/>
              <a:t>, </a:t>
            </a:r>
            <a:r>
              <a:rPr lang="pt-BR" sz="1400" dirty="0" err="1"/>
              <a:t>Moses</a:t>
            </a:r>
            <a:r>
              <a:rPr lang="pt-BR" sz="1400" dirty="0"/>
              <a:t>, </a:t>
            </a:r>
            <a:r>
              <a:rPr lang="pt-BR" sz="1400" dirty="0" err="1"/>
              <a:t>Tigue</a:t>
            </a:r>
            <a:r>
              <a:rPr lang="pt-BR" sz="1400" dirty="0"/>
              <a:t>, &amp; </a:t>
            </a:r>
            <a:r>
              <a:rPr lang="pt-BR" sz="1400" dirty="0" err="1"/>
              <a:t>Courchesne</a:t>
            </a:r>
            <a:r>
              <a:rPr lang="pt-BR" sz="1400" dirty="0"/>
              <a:t>, 2002), distúrbios (aumentos e diminuições de volume em diferentes áreas) na substância branca (</a:t>
            </a:r>
            <a:r>
              <a:rPr lang="pt-BR" sz="1400" dirty="0" err="1"/>
              <a:t>Her</a:t>
            </a:r>
            <a:r>
              <a:rPr lang="pt-BR" sz="1400" dirty="0"/>
              <a:t> </a:t>
            </a:r>
            <a:r>
              <a:rPr lang="pt-BR" sz="1400" dirty="0" err="1"/>
              <a:t>bert</a:t>
            </a:r>
            <a:r>
              <a:rPr lang="pt-BR" sz="1400" dirty="0"/>
              <a:t> et al., 2004), déficits de volume de substância branca nas regiões frontal média direita e frontal superior esquerda (</a:t>
            </a:r>
            <a:r>
              <a:rPr lang="pt-BR" sz="1400" dirty="0" err="1"/>
              <a:t>Waiter</a:t>
            </a:r>
            <a:r>
              <a:rPr lang="pt-BR" sz="1400" dirty="0"/>
              <a:t> et al., 2005), redução da espessura da substância branca </a:t>
            </a:r>
            <a:r>
              <a:rPr lang="pt-BR" sz="1400" dirty="0" err="1"/>
              <a:t>orbitofrontal</a:t>
            </a:r>
            <a:r>
              <a:rPr lang="pt-BR" sz="1400" dirty="0"/>
              <a:t> (</a:t>
            </a:r>
            <a:r>
              <a:rPr lang="pt-BR" sz="1400" dirty="0" err="1"/>
              <a:t>Chung</a:t>
            </a:r>
            <a:r>
              <a:rPr lang="pt-BR" sz="1400" dirty="0"/>
              <a:t> et al., 2005), aumento da substância branca regional e global (</a:t>
            </a:r>
            <a:r>
              <a:rPr lang="pt-BR" sz="1400" dirty="0" err="1"/>
              <a:t>Hen</a:t>
            </a:r>
            <a:r>
              <a:rPr lang="pt-BR" sz="1400" dirty="0"/>
              <a:t> </a:t>
            </a:r>
            <a:r>
              <a:rPr lang="pt-BR" sz="1400" dirty="0" err="1"/>
              <a:t>dry</a:t>
            </a:r>
            <a:r>
              <a:rPr lang="pt-BR" sz="1400" dirty="0"/>
              <a:t> et al., 2006), e anormalidades no tamanho do corpo caloso (</a:t>
            </a:r>
            <a:r>
              <a:rPr lang="pt-BR" sz="1400" dirty="0" err="1"/>
              <a:t>Egaas</a:t>
            </a:r>
            <a:r>
              <a:rPr lang="pt-BR" sz="1400" dirty="0"/>
              <a:t>, </a:t>
            </a:r>
            <a:r>
              <a:rPr lang="pt-BR" sz="1400" dirty="0" err="1"/>
              <a:t>Courchesne</a:t>
            </a:r>
            <a:r>
              <a:rPr lang="pt-BR" sz="1400" dirty="0"/>
              <a:t> e </a:t>
            </a:r>
            <a:r>
              <a:rPr lang="pt-BR" sz="1400" dirty="0" err="1"/>
              <a:t>Saitoh</a:t>
            </a:r>
            <a:r>
              <a:rPr lang="pt-BR" sz="1400" dirty="0"/>
              <a:t>, 1995; </a:t>
            </a:r>
            <a:r>
              <a:rPr lang="pt-BR" sz="1400" dirty="0" err="1"/>
              <a:t>Piven</a:t>
            </a:r>
            <a:r>
              <a:rPr lang="pt-BR" sz="1400" dirty="0"/>
              <a:t>, </a:t>
            </a:r>
            <a:r>
              <a:rPr lang="pt-BR" sz="1400" dirty="0" err="1"/>
              <a:t>Bailey</a:t>
            </a:r>
            <a:r>
              <a:rPr lang="pt-BR" sz="1400" dirty="0"/>
              <a:t>, </a:t>
            </a:r>
            <a:r>
              <a:rPr lang="pt-BR" sz="1400" dirty="0" err="1"/>
              <a:t>Ranson</a:t>
            </a:r>
            <a:r>
              <a:rPr lang="pt-BR" sz="1400" dirty="0"/>
              <a:t> e </a:t>
            </a:r>
            <a:r>
              <a:rPr lang="pt-BR" sz="1400" dirty="0" err="1"/>
              <a:t>Arndt</a:t>
            </a:r>
            <a:r>
              <a:rPr lang="pt-BR" sz="1400" dirty="0"/>
              <a:t>, 1997; </a:t>
            </a:r>
            <a:r>
              <a:rPr lang="pt-BR" sz="1400" dirty="0" err="1"/>
              <a:t>Hardan</a:t>
            </a:r>
            <a:r>
              <a:rPr lang="pt-BR" sz="1400" dirty="0"/>
              <a:t>, </a:t>
            </a:r>
            <a:r>
              <a:rPr lang="pt-BR" sz="1400" dirty="0" err="1"/>
              <a:t>Minshew</a:t>
            </a:r>
            <a:r>
              <a:rPr lang="pt-BR" sz="1400" dirty="0"/>
              <a:t> e </a:t>
            </a:r>
            <a:r>
              <a:rPr lang="pt-BR" sz="1400" dirty="0" err="1"/>
              <a:t>Keshavan</a:t>
            </a:r>
            <a:r>
              <a:rPr lang="pt-BR" sz="1400" dirty="0"/>
              <a:t>, 2000). </a:t>
            </a:r>
            <a:endParaRPr lang="pt-BR" sz="14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0560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Rede da Teoria da Mente no autismo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400" dirty="0"/>
              <a:t> O papel do córtex pré-frontal no processamento da </a:t>
            </a:r>
            <a:r>
              <a:rPr lang="pt-BR" sz="1400" dirty="0" err="1"/>
              <a:t>ToM</a:t>
            </a:r>
            <a:r>
              <a:rPr lang="pt-BR" sz="1400" dirty="0"/>
              <a:t> é apoiado por estudos neuropsicológicos que mostram danos no lobo frontal associados a deficiências na </a:t>
            </a:r>
            <a:r>
              <a:rPr lang="pt-BR" sz="1400" dirty="0" err="1"/>
              <a:t>ToM</a:t>
            </a:r>
            <a:r>
              <a:rPr lang="pt-BR" sz="1400" dirty="0"/>
              <a:t> (</a:t>
            </a:r>
            <a:r>
              <a:rPr lang="pt-BR" sz="1400" dirty="0" err="1"/>
              <a:t>Channon</a:t>
            </a:r>
            <a:r>
              <a:rPr lang="pt-BR" sz="1400" dirty="0"/>
              <a:t> &amp; Crawford, 2000; </a:t>
            </a:r>
            <a:r>
              <a:rPr lang="pt-BR" sz="1400" dirty="0" err="1"/>
              <a:t>Rowe</a:t>
            </a:r>
            <a:r>
              <a:rPr lang="pt-BR" sz="1400" dirty="0"/>
              <a:t>, Bullock, </a:t>
            </a:r>
            <a:r>
              <a:rPr lang="pt-BR" sz="1400" dirty="0" err="1"/>
              <a:t>Polkey</a:t>
            </a:r>
            <a:r>
              <a:rPr lang="pt-BR" sz="1400" dirty="0"/>
              <a:t> &amp; Morris, 2001; Stone, Baron-Cohen, &amp; Knight, 1998; </a:t>
            </a:r>
            <a:r>
              <a:rPr lang="pt-BR" sz="1400" dirty="0" err="1"/>
              <a:t>Stuss</a:t>
            </a:r>
            <a:r>
              <a:rPr lang="pt-BR" sz="1400" dirty="0"/>
              <a:t> et al., 2001), incluindo o córtex pré-frontal medial, bem como o córtex </a:t>
            </a:r>
            <a:r>
              <a:rPr lang="pt-BR" sz="1400" dirty="0" err="1"/>
              <a:t>orbitofrontal</a:t>
            </a:r>
            <a:r>
              <a:rPr lang="pt-BR" sz="1400" dirty="0"/>
              <a:t>. </a:t>
            </a:r>
            <a:r>
              <a:rPr lang="pt-BR" sz="1400" dirty="0" err="1"/>
              <a:t>Gallagher</a:t>
            </a:r>
            <a:r>
              <a:rPr lang="pt-BR" sz="1400" dirty="0"/>
              <a:t> e </a:t>
            </a:r>
            <a:r>
              <a:rPr lang="pt-BR" sz="1400" dirty="0" err="1"/>
              <a:t>Frith</a:t>
            </a:r>
            <a:r>
              <a:rPr lang="pt-BR" sz="1400" dirty="0"/>
              <a:t> (2003) propõem que enquanto o sulco temporal póstero-superior fornece as pistas para a atribuição de estados mentais, o córtex pré-frontal medial faz o raciocínio do estado mental. </a:t>
            </a:r>
            <a:endParaRPr lang="pt-BR" sz="1400" dirty="0" smtClean="0"/>
          </a:p>
          <a:p>
            <a:r>
              <a:rPr lang="pt-BR" sz="1400" dirty="0"/>
              <a:t>A </a:t>
            </a:r>
            <a:r>
              <a:rPr lang="pt-BR" sz="1400" dirty="0" err="1"/>
              <a:t>subconectividade</a:t>
            </a:r>
            <a:r>
              <a:rPr lang="pt-BR" sz="1400" dirty="0"/>
              <a:t> pode estar simplesmente no nível da falta de coordenação da informação entre duas áreas. No entanto, no autismo, anormalidades estruturais nas conexões da substância branca com o lobo frontal foram relatadas por vários estudos, de modo que a </a:t>
            </a:r>
            <a:r>
              <a:rPr lang="pt-BR" sz="1400" dirty="0" err="1"/>
              <a:t>subconectividade</a:t>
            </a:r>
            <a:r>
              <a:rPr lang="pt-BR" sz="1400" dirty="0"/>
              <a:t> funcional pode estar relacionada às propriedades de conectividade </a:t>
            </a:r>
            <a:r>
              <a:rPr lang="pt-BR" sz="1400" dirty="0" smtClean="0"/>
              <a:t>anatômicas (</a:t>
            </a:r>
            <a:r>
              <a:rPr lang="pt-BR" sz="1400" dirty="0"/>
              <a:t>Cher </a:t>
            </a:r>
            <a:r>
              <a:rPr lang="pt-BR" sz="1400" dirty="0" err="1"/>
              <a:t>kassky</a:t>
            </a:r>
            <a:r>
              <a:rPr lang="pt-BR" sz="1400" dirty="0"/>
              <a:t> et al., 2006 ; Just et al., 2007; </a:t>
            </a:r>
            <a:r>
              <a:rPr lang="pt-BR" sz="1400" dirty="0" err="1"/>
              <a:t>Kana</a:t>
            </a:r>
            <a:r>
              <a:rPr lang="pt-BR" sz="1400" dirty="0"/>
              <a:t> et al., 2006; Keller, </a:t>
            </a:r>
            <a:r>
              <a:rPr lang="pt-BR" sz="1400" dirty="0" err="1"/>
              <a:t>Kana</a:t>
            </a:r>
            <a:r>
              <a:rPr lang="pt-BR" sz="1400" dirty="0"/>
              <a:t>, &amp; Just, 2007). </a:t>
            </a:r>
          </a:p>
          <a:p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5655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Rede da Teoria da Mente no autismo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1560" y="1635646"/>
            <a:ext cx="6009600" cy="3255600"/>
          </a:xfrm>
        </p:spPr>
        <p:txBody>
          <a:bodyPr/>
          <a:lstStyle/>
          <a:p>
            <a:pPr algn="just"/>
            <a:r>
              <a:rPr lang="pt-BR" sz="1400" dirty="0"/>
              <a:t>Como uma adaptação no autismo à conectividade reduzida com as áreas frontais, o sulco temporal póstero-superior pode funcionar com maior autonomia, assumindo um grau de controle do desempenho da tarefa acima do normal. </a:t>
            </a:r>
            <a:endParaRPr lang="pt-BR" sz="1400" dirty="0" smtClean="0"/>
          </a:p>
          <a:p>
            <a:pPr algn="just"/>
            <a:r>
              <a:rPr lang="pt-BR" sz="1400" dirty="0"/>
              <a:t>Assim, os presentes resultados são consistentes com a ideia de que participantes com autismo podem processar as pistas de </a:t>
            </a:r>
            <a:r>
              <a:rPr lang="pt-BR" sz="1400" dirty="0" err="1"/>
              <a:t>ToM</a:t>
            </a:r>
            <a:r>
              <a:rPr lang="pt-BR" sz="1400" dirty="0"/>
              <a:t> da mesma forma que controles, mas se os resultados de tal processamento não forem comunicados de forma eficiente às regiões frontais, então as regiões frontais podem não ser capazes de realizar a atribuição do estado mental normalmente. Essa interpretação também predizia uma sincronização reduzida entre a ativação nas regiões anterior e posterior envolvidas no processamento da </a:t>
            </a:r>
            <a:r>
              <a:rPr lang="pt-BR" sz="1400" dirty="0" err="1"/>
              <a:t>ToM</a:t>
            </a:r>
            <a:r>
              <a:rPr lang="pt-BR" sz="1400" dirty="0"/>
              <a:t> no autismo, o que ocorreu neste estudo</a:t>
            </a:r>
            <a:r>
              <a:rPr lang="pt-BR" sz="1400" dirty="0" smtClean="0"/>
              <a:t>.</a:t>
            </a:r>
          </a:p>
          <a:p>
            <a:pPr algn="just"/>
            <a:r>
              <a:rPr lang="pt-BR" sz="1400" dirty="0"/>
              <a:t>A ausência de uma diferença comportamental de grupo foi inesperada, dadas as descobertas anteriores de tais diferenças e devido à descoberta de diferenças de grupo na ativação cerebral. </a:t>
            </a:r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899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Resultados</a:t>
            </a: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1400" dirty="0"/>
              <a:t>Em resumo, os resultados de conectividade funcional e ativação cerebral do presente estudo indicam um comprometimento neural em nível de sistemas em pessoas com autismo. O foco </a:t>
            </a:r>
            <a:r>
              <a:rPr lang="pt-BR" sz="1400" dirty="0" smtClean="0"/>
              <a:t>desse </a:t>
            </a:r>
            <a:r>
              <a:rPr lang="pt-BR" sz="1400" dirty="0"/>
              <a:t>comprometimento parece ser a diminuição da comunicação e coordenação entre regiões frontais e outras, afetando o processamento da </a:t>
            </a:r>
            <a:r>
              <a:rPr lang="pt-BR" sz="1400" dirty="0" err="1"/>
              <a:t>ToM</a:t>
            </a:r>
            <a:r>
              <a:rPr lang="pt-BR" sz="1400" dirty="0"/>
              <a:t> entre outras formas de pensamento.</a:t>
            </a:r>
          </a:p>
          <a:p>
            <a:endParaRPr lang="pt-BR" sz="1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993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71"/>
          <p:cNvSpPr txBox="1">
            <a:spLocks noGrp="1"/>
          </p:cNvSpPr>
          <p:nvPr>
            <p:ph type="ctrTitle" idx="4294967295"/>
          </p:nvPr>
        </p:nvSpPr>
        <p:spPr>
          <a:xfrm>
            <a:off x="1115616" y="1779662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Obrigada!</a:t>
            </a:r>
            <a:endParaRPr sz="4800" dirty="0"/>
          </a:p>
        </p:txBody>
      </p:sp>
      <p:sp>
        <p:nvSpPr>
          <p:cNvPr id="1100" name="Google Shape;1100;p71"/>
          <p:cNvSpPr txBox="1">
            <a:spLocks noGrp="1"/>
          </p:cNvSpPr>
          <p:nvPr>
            <p:ph type="subTitle" idx="4294967295"/>
          </p:nvPr>
        </p:nvSpPr>
        <p:spPr>
          <a:xfrm>
            <a:off x="1043608" y="915566"/>
            <a:ext cx="6593700" cy="18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 smtClean="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 smtClean="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accent5"/>
              </a:solidFill>
            </a:endParaRPr>
          </a:p>
        </p:txBody>
      </p:sp>
      <p:sp>
        <p:nvSpPr>
          <p:cNvPr id="1101" name="Google Shape;1101;p7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res template">
  <a:themeElements>
    <a:clrScheme name="Custom 347">
      <a:dk1>
        <a:srgbClr val="666666"/>
      </a:dk1>
      <a:lt1>
        <a:srgbClr val="FFFFFF"/>
      </a:lt1>
      <a:dk2>
        <a:srgbClr val="97BFAC"/>
      </a:dk2>
      <a:lt2>
        <a:srgbClr val="F3F3F3"/>
      </a:lt2>
      <a:accent1>
        <a:srgbClr val="8EBC71"/>
      </a:accent1>
      <a:accent2>
        <a:srgbClr val="BDCC64"/>
      </a:accent2>
      <a:accent3>
        <a:srgbClr val="EDDC7A"/>
      </a:accent3>
      <a:accent4>
        <a:srgbClr val="F7CA0F"/>
      </a:accent4>
      <a:accent5>
        <a:srgbClr val="F7B228"/>
      </a:accent5>
      <a:accent6>
        <a:srgbClr val="DDAC6C"/>
      </a:accent6>
      <a:hlink>
        <a:srgbClr val="97BFA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2323</TotalTime>
  <Words>3248</Words>
  <Application>Microsoft Office PowerPoint</Application>
  <PresentationFormat>Apresentação na tela (16:9)</PresentationFormat>
  <Paragraphs>134</Paragraphs>
  <Slides>35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2" baseType="lpstr">
      <vt:lpstr>Arial</vt:lpstr>
      <vt:lpstr>Calibri</vt:lpstr>
      <vt:lpstr>Yellowtail</vt:lpstr>
      <vt:lpstr>Neuton</vt:lpstr>
      <vt:lpstr>Times New Roman</vt:lpstr>
      <vt:lpstr>Caveat</vt:lpstr>
      <vt:lpstr>Ceres template</vt:lpstr>
      <vt:lpstr>Atypical frontal-posterior synchronization of Theory of Mind regions in autism during mental state attribution Rajesh K. Kana , Timothy A. Keller , Vladimir L. Cherkassky , Nancy J. Minshew &amp; Marcel Adam Just </vt:lpstr>
      <vt:lpstr>Breve resumo do estudo...</vt:lpstr>
      <vt:lpstr>Introdução </vt:lpstr>
      <vt:lpstr>Introdução</vt:lpstr>
      <vt:lpstr>  </vt:lpstr>
      <vt:lpstr>Introdução</vt:lpstr>
      <vt:lpstr> Introdução </vt:lpstr>
      <vt:lpstr>Introdução </vt:lpstr>
      <vt:lpstr>Métodos/Participantes</vt:lpstr>
      <vt:lpstr>Método/participantes  </vt:lpstr>
      <vt:lpstr>Paradigma experimental </vt:lpstr>
      <vt:lpstr>Paradigma experimental </vt:lpstr>
      <vt:lpstr>Paradigma experimental </vt:lpstr>
      <vt:lpstr>Comparação dos grupos de participantes </vt:lpstr>
      <vt:lpstr>Conectividade funcional </vt:lpstr>
      <vt:lpstr>Resultados/Visão geral </vt:lpstr>
      <vt:lpstr>Resultados comportamentais</vt:lpstr>
      <vt:lpstr>Contraste entre ToM e movimento aleatório para ambos os grupos</vt:lpstr>
      <vt:lpstr>Apresentação do PowerPoint</vt:lpstr>
      <vt:lpstr>Apresentação do PowerPoint</vt:lpstr>
      <vt:lpstr>Conectividade funcional</vt:lpstr>
      <vt:lpstr>Apresentação do PowerPoint</vt:lpstr>
      <vt:lpstr>Apresentação do PowerPoint</vt:lpstr>
      <vt:lpstr>Apresentação do PowerPoint</vt:lpstr>
      <vt:lpstr>Apresentação do PowerPoint</vt:lpstr>
      <vt:lpstr>Correlação entre ativação cerebral e atribuição de estados mentais</vt:lpstr>
      <vt:lpstr>Tamanho do corpo caloso</vt:lpstr>
      <vt:lpstr>Discussão</vt:lpstr>
      <vt:lpstr>Discussão</vt:lpstr>
      <vt:lpstr>Discussão</vt:lpstr>
      <vt:lpstr>Rede da Teoria da Mente no autismo</vt:lpstr>
      <vt:lpstr>Rede da Teoria da Mente no autismo</vt:lpstr>
      <vt:lpstr>Rede da Teoria da Mente no autismo</vt:lpstr>
      <vt:lpstr>Resultados</vt:lpstr>
      <vt:lpstr>Obrigada!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RESENHA  REUNIÃO DO DIA 16 /06/2021</dc:title>
  <dc:creator>Deise Nunes</dc:creator>
  <cp:lastModifiedBy>Deise Nunes</cp:lastModifiedBy>
  <cp:revision>64</cp:revision>
  <dcterms:modified xsi:type="dcterms:W3CDTF">2022-05-11T01:39:45Z</dcterms:modified>
</cp:coreProperties>
</file>